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27.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08" r:id="rId2"/>
  </p:sldMasterIdLst>
  <p:notesMasterIdLst>
    <p:notesMasterId r:id="rId31"/>
  </p:notesMasterIdLst>
  <p:sldIdLst>
    <p:sldId id="257" r:id="rId3"/>
    <p:sldId id="303" r:id="rId4"/>
    <p:sldId id="305" r:id="rId5"/>
    <p:sldId id="280" r:id="rId6"/>
    <p:sldId id="322" r:id="rId7"/>
    <p:sldId id="314" r:id="rId8"/>
    <p:sldId id="323" r:id="rId9"/>
    <p:sldId id="324" r:id="rId10"/>
    <p:sldId id="313" r:id="rId11"/>
    <p:sldId id="291" r:id="rId12"/>
    <p:sldId id="287" r:id="rId13"/>
    <p:sldId id="292" r:id="rId14"/>
    <p:sldId id="293" r:id="rId15"/>
    <p:sldId id="297" r:id="rId16"/>
    <p:sldId id="310" r:id="rId17"/>
    <p:sldId id="294" r:id="rId18"/>
    <p:sldId id="295" r:id="rId19"/>
    <p:sldId id="317" r:id="rId20"/>
    <p:sldId id="299" r:id="rId21"/>
    <p:sldId id="328" r:id="rId22"/>
    <p:sldId id="316" r:id="rId23"/>
    <p:sldId id="283" r:id="rId24"/>
    <p:sldId id="326" r:id="rId25"/>
    <p:sldId id="327" r:id="rId26"/>
    <p:sldId id="318" r:id="rId27"/>
    <p:sldId id="312" r:id="rId28"/>
    <p:sldId id="331" r:id="rId29"/>
    <p:sldId id="332" r:id="rId30"/>
  </p:sldIdLst>
  <p:sldSz cx="12192000" cy="6858000"/>
  <p:notesSz cx="6858000" cy="9144000"/>
  <p:embeddedFontLst>
    <p:embeddedFont>
      <p:font typeface="Tw Cen MT Condensed" panose="020B0606020104020203" pitchFamily="34" charset="0"/>
      <p:regular r:id="rId32"/>
      <p:bold r:id="rId33"/>
    </p:embeddedFont>
    <p:embeddedFont>
      <p:font typeface="Gill Sans MT Ext Condensed Bold" panose="020B0902020104020203" pitchFamily="34" charset="0"/>
      <p:regular r:id="rId34"/>
    </p:embeddedFont>
    <p:embeddedFont>
      <p:font typeface="Museo Sans 500" panose="02000000000000000000" pitchFamily="50" charset="0"/>
      <p:regular r:id="rId35"/>
    </p:embeddedFont>
    <p:embeddedFont>
      <p:font typeface="Wingdings 3" panose="05040102010807070707" pitchFamily="18" charset="2"/>
      <p:regular r:id="rId36"/>
    </p:embeddedFont>
    <p:embeddedFont>
      <p:font typeface="Aharoni" panose="020B0604020202020204" charset="-79"/>
      <p:bold r:id="rId37"/>
    </p:embeddedFont>
    <p:embeddedFont>
      <p:font typeface="Museo Sans 300" panose="02000000000000000000" pitchFamily="50" charset="0"/>
      <p:regular r:id="rId38"/>
    </p:embeddedFont>
    <p:embeddedFont>
      <p:font typeface="Gill Sans Ultra Bold Condensed" panose="020B0A06020104020203" pitchFamily="34" charset="0"/>
      <p:regular r:id="rId39"/>
    </p:embeddedFont>
    <p:embeddedFont>
      <p:font typeface="orange juice" panose="02000000000000000000" pitchFamily="2" charset="0"/>
      <p:regular r:id="rId40"/>
    </p:embeddedFont>
    <p:embeddedFont>
      <p:font typeface="MS PGothic" panose="020B0600070205080204" pitchFamily="34" charset="-128"/>
      <p:regular r:id="rId41"/>
    </p:embeddedFont>
    <p:embeddedFont>
      <p:font typeface="Museo Sans 900" panose="02000000000000000000" pitchFamily="50" charset="0"/>
      <p:bold r:id="rId42"/>
    </p:embeddedFont>
    <p:embeddedFont>
      <p:font typeface="Cooper Black" panose="0208090404030B020404" pitchFamily="18" charset="0"/>
      <p:regular r:id="rId43"/>
    </p:embeddedFont>
    <p:embeddedFont>
      <p:font typeface="Calibri" panose="020F0502020204030204" pitchFamily="34" charset="0"/>
      <p:regular r:id="rId44"/>
      <p:bold r:id="rId45"/>
      <p:italic r:id="rId46"/>
      <p:boldItalic r:id="rId47"/>
    </p:embeddedFont>
    <p:embeddedFont>
      <p:font typeface="Berlin Sans FB Demi" panose="020E0802020502020306" pitchFamily="34" charset="0"/>
      <p:bold r:id="rId48"/>
    </p:embeddedFont>
    <p:embeddedFont>
      <p:font typeface="Tw Cen MT" panose="020B0602020104020603"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eta Selimovska" initials="MS" lastIdx="13" clrIdx="1">
    <p:extLst/>
  </p:cmAuthor>
  <p:cmAuthor id="2" name="Mara Alexanian-Farr" initials="MA"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54F"/>
    <a:srgbClr val="F27F18"/>
    <a:srgbClr val="16698B"/>
    <a:srgbClr val="F6931D"/>
    <a:srgbClr val="92AD3C"/>
    <a:srgbClr val="F05A28"/>
    <a:srgbClr val="167D9D"/>
    <a:srgbClr val="3E4662"/>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1863F2-D964-4A1F-978B-ADCD2C1CBD0B}" v="292" dt="2018-07-03T17:29:21.848"/>
    <p1510:client id="{DB03085B-E0B2-504D-706F-C4D1E67180DE}" v="15" dt="2018-09-06T13:38:09.593"/>
    <p1510:client id="{9E842C53-34FF-46ED-9D8D-2C0ABF5413D8}" v="9" dt="2018-07-06T17:14:33.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14" autoAdjust="0"/>
  </p:normalViewPr>
  <p:slideViewPr>
    <p:cSldViewPr snapToGrid="0">
      <p:cViewPr varScale="1">
        <p:scale>
          <a:sx n="72" d="100"/>
          <a:sy n="72" d="100"/>
        </p:scale>
        <p:origin x="73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63" Type="http://schemas.openxmlformats.org/officeDocument/2006/relationships/customXml" Target="../customXml/item4.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customXml" Target="../customXml/item2.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presProps" Target="presProp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Alexanian-Farr" userId="S::mara.alexanian-farr@sickkids.ca::2fd1b7f8-3235-4a99-855c-0873808907c5" providerId="AD" clId="Web-{9E842C53-34FF-46ED-9D8D-2C0ABF5413D8}"/>
    <pc:docChg chg="addSld delSld modSld">
      <pc:chgData name="Mara Alexanian-Farr" userId="S::mara.alexanian-farr@sickkids.ca::2fd1b7f8-3235-4a99-855c-0873808907c5" providerId="AD" clId="Web-{9E842C53-34FF-46ED-9D8D-2C0ABF5413D8}" dt="2018-07-06T17:14:33.978" v="36"/>
      <pc:docMkLst>
        <pc:docMk/>
      </pc:docMkLst>
      <pc:sldChg chg="add del">
        <pc:chgData name="Mara Alexanian-Farr" userId="S::mara.alexanian-farr@sickkids.ca::2fd1b7f8-3235-4a99-855c-0873808907c5" providerId="AD" clId="Web-{9E842C53-34FF-46ED-9D8D-2C0ABF5413D8}" dt="2018-07-06T17:14:33.978" v="36"/>
        <pc:sldMkLst>
          <pc:docMk/>
          <pc:sldMk cId="363333795" sldId="303"/>
        </pc:sldMkLst>
      </pc:sldChg>
      <pc:sldChg chg="modSp">
        <pc:chgData name="Mara Alexanian-Farr" userId="S::mara.alexanian-farr@sickkids.ca::2fd1b7f8-3235-4a99-855c-0873808907c5" providerId="AD" clId="Web-{9E842C53-34FF-46ED-9D8D-2C0ABF5413D8}" dt="2018-07-06T17:14:31.322" v="35" actId="20577"/>
        <pc:sldMkLst>
          <pc:docMk/>
          <pc:sldMk cId="4084570604" sldId="305"/>
        </pc:sldMkLst>
        <pc:spChg chg="mod">
          <ac:chgData name="Mara Alexanian-Farr" userId="S::mara.alexanian-farr@sickkids.ca::2fd1b7f8-3235-4a99-855c-0873808907c5" providerId="AD" clId="Web-{9E842C53-34FF-46ED-9D8D-2C0ABF5413D8}" dt="2018-07-06T17:14:31.322" v="35" actId="20577"/>
          <ac:spMkLst>
            <pc:docMk/>
            <pc:sldMk cId="4084570604" sldId="305"/>
            <ac:spMk id="3" creationId="{00000000-0000-0000-0000-000000000000}"/>
          </ac:spMkLst>
        </pc:spChg>
      </pc:sldChg>
      <pc:sldChg chg="addSp delSp addAnim delAnim">
        <pc:chgData name="Mara Alexanian-Farr" userId="S::mara.alexanian-farr@sickkids.ca::2fd1b7f8-3235-4a99-855c-0873808907c5" providerId="AD" clId="Web-{9E842C53-34FF-46ED-9D8D-2C0ABF5413D8}" dt="2018-07-06T17:14:27.400" v="30"/>
        <pc:sldMkLst>
          <pc:docMk/>
          <pc:sldMk cId="706196012" sldId="312"/>
        </pc:sldMkLst>
        <pc:spChg chg="add del">
          <ac:chgData name="Mara Alexanian-Farr" userId="S::mara.alexanian-farr@sickkids.ca::2fd1b7f8-3235-4a99-855c-0873808907c5" providerId="AD" clId="Web-{9E842C53-34FF-46ED-9D8D-2C0ABF5413D8}" dt="2018-07-06T17:14:24.243" v="29"/>
          <ac:spMkLst>
            <pc:docMk/>
            <pc:sldMk cId="706196012" sldId="312"/>
            <ac:spMk id="3" creationId="{7E2C543E-ED18-4777-B4C7-A549113AF871}"/>
          </ac:spMkLst>
        </pc:spChg>
        <pc:spChg chg="add del">
          <ac:chgData name="Mara Alexanian-Farr" userId="S::mara.alexanian-farr@sickkids.ca::2fd1b7f8-3235-4a99-855c-0873808907c5" providerId="AD" clId="Web-{9E842C53-34FF-46ED-9D8D-2C0ABF5413D8}" dt="2018-07-06T17:14:27.400" v="30"/>
          <ac:spMkLst>
            <pc:docMk/>
            <pc:sldMk cId="706196012" sldId="312"/>
            <ac:spMk id="38" creationId="{9D2E247D-9C28-43A1-AFBC-3495851B2381}"/>
          </ac:spMkLst>
        </pc:spChg>
        <pc:spChg chg="add del">
          <ac:chgData name="Mara Alexanian-Farr" userId="S::mara.alexanian-farr@sickkids.ca::2fd1b7f8-3235-4a99-855c-0873808907c5" providerId="AD" clId="Web-{9E842C53-34FF-46ED-9D8D-2C0ABF5413D8}" dt="2018-07-06T17:14:20.493" v="28"/>
          <ac:spMkLst>
            <pc:docMk/>
            <pc:sldMk cId="706196012" sldId="312"/>
            <ac:spMk id="40" creationId="{36813A9B-D72A-4432-86A9-258BB8B3F2A9}"/>
          </ac:spMkLst>
        </pc:spChg>
      </pc:sldChg>
      <pc:sldChg chg="modSp">
        <pc:chgData name="Mara Alexanian-Farr" userId="S::mara.alexanian-farr@sickkids.ca::2fd1b7f8-3235-4a99-855c-0873808907c5" providerId="AD" clId="Web-{9E842C53-34FF-46ED-9D8D-2C0ABF5413D8}" dt="2018-07-06T16:57:39.660" v="16" actId="20577"/>
        <pc:sldMkLst>
          <pc:docMk/>
          <pc:sldMk cId="1869272543" sldId="314"/>
        </pc:sldMkLst>
        <pc:spChg chg="mod">
          <ac:chgData name="Mara Alexanian-Farr" userId="S::mara.alexanian-farr@sickkids.ca::2fd1b7f8-3235-4a99-855c-0873808907c5" providerId="AD" clId="Web-{9E842C53-34FF-46ED-9D8D-2C0ABF5413D8}" dt="2018-07-06T16:57:39.660" v="16" actId="20577"/>
          <ac:spMkLst>
            <pc:docMk/>
            <pc:sldMk cId="1869272543" sldId="314"/>
            <ac:spMk id="9" creationId="{00000000-0000-0000-0000-000000000000}"/>
          </ac:spMkLst>
        </pc:spChg>
        <pc:spChg chg="mod">
          <ac:chgData name="Mara Alexanian-Farr" userId="S::mara.alexanian-farr@sickkids.ca::2fd1b7f8-3235-4a99-855c-0873808907c5" providerId="AD" clId="Web-{9E842C53-34FF-46ED-9D8D-2C0ABF5413D8}" dt="2018-07-06T16:57:39.332" v="13" actId="20577"/>
          <ac:spMkLst>
            <pc:docMk/>
            <pc:sldMk cId="1869272543" sldId="314"/>
            <ac:spMk id="11" creationId="{00000000-0000-0000-0000-000000000000}"/>
          </ac:spMkLst>
        </pc:spChg>
      </pc:sldChg>
    </pc:docChg>
  </pc:docChgLst>
  <pc:docChgLst>
    <pc:chgData name="Mara Alexanian-Farr" userId="S::mara.alexanian-farr@sickkids.ca::2fd1b7f8-3235-4a99-855c-0873808907c5" providerId="AD" clId="Web-{1B93ED87-43F2-4515-B65C-BCF7368592D1}"/>
    <pc:docChg chg="modSld">
      <pc:chgData name="Mara Alexanian-Farr" userId="S::mara.alexanian-farr@sickkids.ca::2fd1b7f8-3235-4a99-855c-0873808907c5" providerId="AD" clId="Web-{1B93ED87-43F2-4515-B65C-BCF7368592D1}" dt="2018-04-27T12:58:16.980" v="15"/>
      <pc:docMkLst>
        <pc:docMk/>
      </pc:docMkLst>
      <pc:sldChg chg="modNotes">
        <pc:chgData name="Mara Alexanian-Farr" userId="S::mara.alexanian-farr@sickkids.ca::2fd1b7f8-3235-4a99-855c-0873808907c5" providerId="AD" clId="Web-{1B93ED87-43F2-4515-B65C-BCF7368592D1}" dt="2018-04-27T12:57:46.729" v="0"/>
        <pc:sldMkLst>
          <pc:docMk/>
          <pc:sldMk cId="2633220835" sldId="280"/>
        </pc:sldMkLst>
      </pc:sldChg>
      <pc:sldChg chg="modNotes">
        <pc:chgData name="Mara Alexanian-Farr" userId="S::mara.alexanian-farr@sickkids.ca::2fd1b7f8-3235-4a99-855c-0873808907c5" providerId="AD" clId="Web-{1B93ED87-43F2-4515-B65C-BCF7368592D1}" dt="2018-04-27T12:58:13.839" v="14"/>
        <pc:sldMkLst>
          <pc:docMk/>
          <pc:sldMk cId="2053733911" sldId="283"/>
        </pc:sldMkLst>
      </pc:sldChg>
      <pc:sldChg chg="modNotes">
        <pc:chgData name="Mara Alexanian-Farr" userId="S::mara.alexanian-farr@sickkids.ca::2fd1b7f8-3235-4a99-855c-0873808907c5" providerId="AD" clId="Web-{1B93ED87-43F2-4515-B65C-BCF7368592D1}" dt="2018-04-27T12:57:49.995" v="2"/>
        <pc:sldMkLst>
          <pc:docMk/>
          <pc:sldMk cId="3055920522" sldId="285"/>
        </pc:sldMkLst>
      </pc:sldChg>
      <pc:sldChg chg="modNotes">
        <pc:chgData name="Mara Alexanian-Farr" userId="S::mara.alexanian-farr@sickkids.ca::2fd1b7f8-3235-4a99-855c-0873808907c5" providerId="AD" clId="Web-{1B93ED87-43F2-4515-B65C-BCF7368592D1}" dt="2018-04-27T12:57:59.136" v="6"/>
        <pc:sldMkLst>
          <pc:docMk/>
          <pc:sldMk cId="975009324" sldId="292"/>
        </pc:sldMkLst>
      </pc:sldChg>
      <pc:sldChg chg="modNotes">
        <pc:chgData name="Mara Alexanian-Farr" userId="S::mara.alexanian-farr@sickkids.ca::2fd1b7f8-3235-4a99-855c-0873808907c5" providerId="AD" clId="Web-{1B93ED87-43F2-4515-B65C-BCF7368592D1}" dt="2018-04-27T12:58:07.105" v="11"/>
        <pc:sldMkLst>
          <pc:docMk/>
          <pc:sldMk cId="897954569" sldId="294"/>
        </pc:sldMkLst>
      </pc:sldChg>
      <pc:sldChg chg="modNotes">
        <pc:chgData name="Mara Alexanian-Farr" userId="S::mara.alexanian-farr@sickkids.ca::2fd1b7f8-3235-4a99-855c-0873808907c5" providerId="AD" clId="Web-{1B93ED87-43F2-4515-B65C-BCF7368592D1}" dt="2018-04-27T12:58:08.277" v="12"/>
        <pc:sldMkLst>
          <pc:docMk/>
          <pc:sldMk cId="3583953938" sldId="295"/>
        </pc:sldMkLst>
      </pc:sldChg>
      <pc:sldChg chg="modNotes">
        <pc:chgData name="Mara Alexanian-Farr" userId="S::mara.alexanian-farr@sickkids.ca::2fd1b7f8-3235-4a99-855c-0873808907c5" providerId="AD" clId="Web-{1B93ED87-43F2-4515-B65C-BCF7368592D1}" dt="2018-04-27T12:58:02.230" v="7"/>
        <pc:sldMkLst>
          <pc:docMk/>
          <pc:sldMk cId="2733858230" sldId="297"/>
        </pc:sldMkLst>
      </pc:sldChg>
      <pc:sldChg chg="modNotes">
        <pc:chgData name="Mara Alexanian-Farr" userId="S::mara.alexanian-farr@sickkids.ca::2fd1b7f8-3235-4a99-855c-0873808907c5" providerId="AD" clId="Web-{1B93ED87-43F2-4515-B65C-BCF7368592D1}" dt="2018-04-27T12:58:11.574" v="13"/>
        <pc:sldMkLst>
          <pc:docMk/>
          <pc:sldMk cId="409562420" sldId="299"/>
        </pc:sldMkLst>
      </pc:sldChg>
      <pc:sldChg chg="modNotes">
        <pc:chgData name="Mara Alexanian-Farr" userId="S::mara.alexanian-farr@sickkids.ca::2fd1b7f8-3235-4a99-855c-0873808907c5" providerId="AD" clId="Web-{1B93ED87-43F2-4515-B65C-BCF7368592D1}" dt="2018-04-27T12:57:48.401" v="1"/>
        <pc:sldMkLst>
          <pc:docMk/>
          <pc:sldMk cId="929986290" sldId="307"/>
        </pc:sldMkLst>
      </pc:sldChg>
      <pc:sldChg chg="modNotes">
        <pc:chgData name="Mara Alexanian-Farr" userId="S::mara.alexanian-farr@sickkids.ca::2fd1b7f8-3235-4a99-855c-0873808907c5" providerId="AD" clId="Web-{1B93ED87-43F2-4515-B65C-BCF7368592D1}" dt="2018-04-27T12:58:04.167" v="9"/>
        <pc:sldMkLst>
          <pc:docMk/>
          <pc:sldMk cId="727595536" sldId="310"/>
        </pc:sldMkLst>
      </pc:sldChg>
      <pc:sldChg chg="modNotes">
        <pc:chgData name="Mara Alexanian-Farr" userId="S::mara.alexanian-farr@sickkids.ca::2fd1b7f8-3235-4a99-855c-0873808907c5" providerId="AD" clId="Web-{1B93ED87-43F2-4515-B65C-BCF7368592D1}" dt="2018-04-27T12:58:16.980" v="15"/>
        <pc:sldMkLst>
          <pc:docMk/>
          <pc:sldMk cId="706196012" sldId="312"/>
        </pc:sldMkLst>
      </pc:sldChg>
      <pc:sldChg chg="modNotes">
        <pc:chgData name="Mara Alexanian-Farr" userId="S::mara.alexanian-farr@sickkids.ca::2fd1b7f8-3235-4a99-855c-0873808907c5" providerId="AD" clId="Web-{1B93ED87-43F2-4515-B65C-BCF7368592D1}" dt="2018-04-27T12:57:53.823" v="4"/>
        <pc:sldMkLst>
          <pc:docMk/>
          <pc:sldMk cId="2781264603" sldId="313"/>
        </pc:sldMkLst>
      </pc:sldChg>
    </pc:docChg>
  </pc:docChgLst>
  <pc:docChgLst>
    <pc:chgData name="Mara Alexanian-Farr" userId="S::mara.alexanian-farr@sickkids.ca::2fd1b7f8-3235-4a99-855c-0873808907c5" providerId="AD" clId="Web-{AF06C993-5C42-48C5-A1D2-304DF0FA0FD7}"/>
    <pc:docChg chg="modSld">
      <pc:chgData name="Mara Alexanian-Farr" userId="S::mara.alexanian-farr@sickkids.ca::2fd1b7f8-3235-4a99-855c-0873808907c5" providerId="AD" clId="Web-{AF06C993-5C42-48C5-A1D2-304DF0FA0FD7}" dt="2018-03-22T17:30:19.283" v="41"/>
      <pc:docMkLst>
        <pc:docMk/>
      </pc:docMkLst>
      <pc:sldChg chg="modSp">
        <pc:chgData name="Mara Alexanian-Farr" userId="S::mara.alexanian-farr@sickkids.ca::2fd1b7f8-3235-4a99-855c-0873808907c5" providerId="AD" clId="Web-{AF06C993-5C42-48C5-A1D2-304DF0FA0FD7}" dt="2018-03-22T15:26:00.554" v="0"/>
        <pc:sldMkLst>
          <pc:docMk/>
          <pc:sldMk cId="2633220835" sldId="280"/>
        </pc:sldMkLst>
        <pc:picChg chg="mod">
          <ac:chgData name="Mara Alexanian-Farr" userId="S::mara.alexanian-farr@sickkids.ca::2fd1b7f8-3235-4a99-855c-0873808907c5" providerId="AD" clId="Web-{AF06C993-5C42-48C5-A1D2-304DF0FA0FD7}" dt="2018-03-22T15:26:00.554" v="0"/>
          <ac:picMkLst>
            <pc:docMk/>
            <pc:sldMk cId="2633220835" sldId="280"/>
            <ac:picMk id="5" creationId="{00000000-0000-0000-0000-000000000000}"/>
          </ac:picMkLst>
        </pc:picChg>
      </pc:sldChg>
      <pc:sldChg chg="delSp modSp">
        <pc:chgData name="Mara Alexanian-Farr" userId="S::mara.alexanian-farr@sickkids.ca::2fd1b7f8-3235-4a99-855c-0873808907c5" providerId="AD" clId="Web-{AF06C993-5C42-48C5-A1D2-304DF0FA0FD7}" dt="2018-03-22T17:04:43.625" v="3"/>
        <pc:sldMkLst>
          <pc:docMk/>
          <pc:sldMk cId="409562420" sldId="299"/>
        </pc:sldMkLst>
        <pc:spChg chg="del">
          <ac:chgData name="Mara Alexanian-Farr" userId="S::mara.alexanian-farr@sickkids.ca::2fd1b7f8-3235-4a99-855c-0873808907c5" providerId="AD" clId="Web-{AF06C993-5C42-48C5-A1D2-304DF0FA0FD7}" dt="2018-03-22T17:04:39.062" v="2"/>
          <ac:spMkLst>
            <pc:docMk/>
            <pc:sldMk cId="409562420" sldId="299"/>
            <ac:spMk id="3" creationId="{00000000-0000-0000-0000-000000000000}"/>
          </ac:spMkLst>
        </pc:spChg>
        <pc:picChg chg="mod">
          <ac:chgData name="Mara Alexanian-Farr" userId="S::mara.alexanian-farr@sickkids.ca::2fd1b7f8-3235-4a99-855c-0873808907c5" providerId="AD" clId="Web-{AF06C993-5C42-48C5-A1D2-304DF0FA0FD7}" dt="2018-03-22T17:04:43.625" v="3"/>
          <ac:picMkLst>
            <pc:docMk/>
            <pc:sldMk cId="409562420" sldId="299"/>
            <ac:picMk id="4" creationId="{00000000-0000-0000-0000-000000000000}"/>
          </ac:picMkLst>
        </pc:picChg>
      </pc:sldChg>
      <pc:sldChg chg="modSp">
        <pc:chgData name="Mara Alexanian-Farr" userId="S::mara.alexanian-farr@sickkids.ca::2fd1b7f8-3235-4a99-855c-0873808907c5" providerId="AD" clId="Web-{AF06C993-5C42-48C5-A1D2-304DF0FA0FD7}" dt="2018-03-22T17:30:19.283" v="40"/>
        <pc:sldMkLst>
          <pc:docMk/>
          <pc:sldMk cId="4148443383" sldId="304"/>
        </pc:sldMkLst>
        <pc:spChg chg="mod">
          <ac:chgData name="Mara Alexanian-Farr" userId="S::mara.alexanian-farr@sickkids.ca::2fd1b7f8-3235-4a99-855c-0873808907c5" providerId="AD" clId="Web-{AF06C993-5C42-48C5-A1D2-304DF0FA0FD7}" dt="2018-03-22T17:30:19.283" v="40"/>
          <ac:spMkLst>
            <pc:docMk/>
            <pc:sldMk cId="4148443383" sldId="304"/>
            <ac:spMk id="13" creationId="{00000000-0000-0000-0000-000000000000}"/>
          </ac:spMkLst>
        </pc:spChg>
      </pc:sldChg>
    </pc:docChg>
  </pc:docChgLst>
  <pc:docChgLst>
    <pc:chgData name="Mara Alexanian-Farr" userId="10037FFE9ADFC046@LIVE.COM" providerId="AD" clId="Web-{C1BCA035-5F99-4199-ACD5-910DA4938F1E}"/>
    <pc:docChg chg="modSld">
      <pc:chgData name="Mara Alexanian-Farr" userId="10037FFE9ADFC046@LIVE.COM" providerId="AD" clId="Web-{C1BCA035-5F99-4199-ACD5-910DA4938F1E}" dt="2018-02-06T18:22:55.542" v="0"/>
      <pc:docMkLst>
        <pc:docMk/>
      </pc:docMkLst>
      <pc:sldChg chg="modSp">
        <pc:chgData name="Mara Alexanian-Farr" userId="10037FFE9ADFC046@LIVE.COM" providerId="AD" clId="Web-{C1BCA035-5F99-4199-ACD5-910DA4938F1E}" dt="2018-02-06T18:22:55.542" v="0"/>
        <pc:sldMkLst>
          <pc:docMk/>
          <pc:sldMk cId="409562420" sldId="299"/>
        </pc:sldMkLst>
        <pc:picChg chg="mod">
          <ac:chgData name="Mara Alexanian-Farr" userId="10037FFE9ADFC046@LIVE.COM" providerId="AD" clId="Web-{C1BCA035-5F99-4199-ACD5-910DA4938F1E}" dt="2018-02-06T18:22:55.542" v="0"/>
          <ac:picMkLst>
            <pc:docMk/>
            <pc:sldMk cId="409562420" sldId="299"/>
            <ac:picMk id="4" creationId="{00000000-0000-0000-0000-000000000000}"/>
          </ac:picMkLst>
        </pc:picChg>
      </pc:sldChg>
    </pc:docChg>
  </pc:docChgLst>
  <pc:docChgLst>
    <pc:chgData name="Mara Alexanian-Farr" userId="S::mara.alexanian-farr@sickkids.ca::2fd1b7f8-3235-4a99-855c-0873808907c5" providerId="AD" clId="Web-{DB03085B-E0B2-504D-706F-C4D1E67180DE}"/>
    <pc:docChg chg="modSld">
      <pc:chgData name="Mara Alexanian-Farr" userId="S::mara.alexanian-farr@sickkids.ca::2fd1b7f8-3235-4a99-855c-0873808907c5" providerId="AD" clId="Web-{DB03085B-E0B2-504D-706F-C4D1E67180DE}" dt="2018-09-06T13:39:51.192" v="148" actId="1076"/>
      <pc:docMkLst>
        <pc:docMk/>
      </pc:docMkLst>
      <pc:sldChg chg="modSp">
        <pc:chgData name="Mara Alexanian-Farr" userId="S::mara.alexanian-farr@sickkids.ca::2fd1b7f8-3235-4a99-855c-0873808907c5" providerId="AD" clId="Web-{DB03085B-E0B2-504D-706F-C4D1E67180DE}" dt="2018-09-06T13:30:04.912" v="5" actId="1076"/>
        <pc:sldMkLst>
          <pc:docMk/>
          <pc:sldMk cId="2633220835" sldId="280"/>
        </pc:sldMkLst>
        <pc:spChg chg="mod">
          <ac:chgData name="Mara Alexanian-Farr" userId="S::mara.alexanian-farr@sickkids.ca::2fd1b7f8-3235-4a99-855c-0873808907c5" providerId="AD" clId="Web-{DB03085B-E0B2-504D-706F-C4D1E67180DE}" dt="2018-09-06T13:30:04.912" v="5" actId="1076"/>
          <ac:spMkLst>
            <pc:docMk/>
            <pc:sldMk cId="2633220835" sldId="280"/>
            <ac:spMk id="6" creationId="{00000000-0000-0000-0000-000000000000}"/>
          </ac:spMkLst>
        </pc:spChg>
        <pc:picChg chg="mod">
          <ac:chgData name="Mara Alexanian-Farr" userId="S::mara.alexanian-farr@sickkids.ca::2fd1b7f8-3235-4a99-855c-0873808907c5" providerId="AD" clId="Web-{DB03085B-E0B2-504D-706F-C4D1E67180DE}" dt="2018-09-06T13:29:56.896" v="4" actId="1076"/>
          <ac:picMkLst>
            <pc:docMk/>
            <pc:sldMk cId="2633220835" sldId="280"/>
            <ac:picMk id="7" creationId="{00000000-0000-0000-0000-000000000000}"/>
          </ac:picMkLst>
        </pc:picChg>
      </pc:sldChg>
      <pc:sldChg chg="addSp modSp">
        <pc:chgData name="Mara Alexanian-Farr" userId="S::mara.alexanian-farr@sickkids.ca::2fd1b7f8-3235-4a99-855c-0873808907c5" providerId="AD" clId="Web-{DB03085B-E0B2-504D-706F-C4D1E67180DE}" dt="2018-09-06T13:34:39.285" v="81" actId="20577"/>
        <pc:sldMkLst>
          <pc:docMk/>
          <pc:sldMk cId="2053733911" sldId="283"/>
        </pc:sldMkLst>
        <pc:spChg chg="mod">
          <ac:chgData name="Mara Alexanian-Farr" userId="S::mara.alexanian-farr@sickkids.ca::2fd1b7f8-3235-4a99-855c-0873808907c5" providerId="AD" clId="Web-{DB03085B-E0B2-504D-706F-C4D1E67180DE}" dt="2018-09-06T13:34:39.285" v="81" actId="20577"/>
          <ac:spMkLst>
            <pc:docMk/>
            <pc:sldMk cId="2053733911" sldId="283"/>
            <ac:spMk id="10" creationId="{00000000-0000-0000-0000-000000000000}"/>
          </ac:spMkLst>
        </pc:spChg>
        <pc:grpChg chg="mod">
          <ac:chgData name="Mara Alexanian-Farr" userId="S::mara.alexanian-farr@sickkids.ca::2fd1b7f8-3235-4a99-855c-0873808907c5" providerId="AD" clId="Web-{DB03085B-E0B2-504D-706F-C4D1E67180DE}" dt="2018-09-06T13:34:07.737" v="65" actId="1076"/>
          <ac:grpSpMkLst>
            <pc:docMk/>
            <pc:sldMk cId="2053733911" sldId="283"/>
            <ac:grpSpMk id="7" creationId="{00000000-0000-0000-0000-000000000000}"/>
          </ac:grpSpMkLst>
        </pc:grpChg>
        <pc:picChg chg="add mod">
          <ac:chgData name="Mara Alexanian-Farr" userId="S::mara.alexanian-farr@sickkids.ca::2fd1b7f8-3235-4a99-855c-0873808907c5" providerId="AD" clId="Web-{DB03085B-E0B2-504D-706F-C4D1E67180DE}" dt="2018-09-06T13:34:12.174" v="66" actId="1076"/>
          <ac:picMkLst>
            <pc:docMk/>
            <pc:sldMk cId="2053733911" sldId="283"/>
            <ac:picMk id="13" creationId="{FDEBC414-41DF-42CD-8FF5-5653C155CD3D}"/>
          </ac:picMkLst>
        </pc:picChg>
      </pc:sldChg>
      <pc:sldChg chg="modSp">
        <pc:chgData name="Mara Alexanian-Farr" userId="S::mara.alexanian-farr@sickkids.ca::2fd1b7f8-3235-4a99-855c-0873808907c5" providerId="AD" clId="Web-{DB03085B-E0B2-504D-706F-C4D1E67180DE}" dt="2018-09-06T13:39:51.192" v="148" actId="1076"/>
        <pc:sldMkLst>
          <pc:docMk/>
          <pc:sldMk cId="706196012" sldId="312"/>
        </pc:sldMkLst>
        <pc:spChg chg="mod">
          <ac:chgData name="Mara Alexanian-Farr" userId="S::mara.alexanian-farr@sickkids.ca::2fd1b7f8-3235-4a99-855c-0873808907c5" providerId="AD" clId="Web-{DB03085B-E0B2-504D-706F-C4D1E67180DE}" dt="2018-09-06T13:38:54.579" v="143" actId="1076"/>
          <ac:spMkLst>
            <pc:docMk/>
            <pc:sldMk cId="706196012" sldId="312"/>
            <ac:spMk id="3" creationId="{7E2C543E-ED18-4777-B4C7-A549113AF871}"/>
          </ac:spMkLst>
        </pc:spChg>
        <pc:spChg chg="mod">
          <ac:chgData name="Mara Alexanian-Farr" userId="S::mara.alexanian-farr@sickkids.ca::2fd1b7f8-3235-4a99-855c-0873808907c5" providerId="AD" clId="Web-{DB03085B-E0B2-504D-706F-C4D1E67180DE}" dt="2018-09-06T13:35:19.678" v="86" actId="20577"/>
          <ac:spMkLst>
            <pc:docMk/>
            <pc:sldMk cId="706196012" sldId="312"/>
            <ac:spMk id="8" creationId="{00000000-0000-0000-0000-000000000000}"/>
          </ac:spMkLst>
        </pc:spChg>
        <pc:spChg chg="mod">
          <ac:chgData name="Mara Alexanian-Farr" userId="S::mara.alexanian-farr@sickkids.ca::2fd1b7f8-3235-4a99-855c-0873808907c5" providerId="AD" clId="Web-{DB03085B-E0B2-504D-706F-C4D1E67180DE}" dt="2018-09-06T13:38:09.593" v="133" actId="20577"/>
          <ac:spMkLst>
            <pc:docMk/>
            <pc:sldMk cId="706196012" sldId="312"/>
            <ac:spMk id="19" creationId="{00000000-0000-0000-0000-000000000000}"/>
          </ac:spMkLst>
        </pc:spChg>
        <pc:spChg chg="mod">
          <ac:chgData name="Mara Alexanian-Farr" userId="S::mara.alexanian-farr@sickkids.ca::2fd1b7f8-3235-4a99-855c-0873808907c5" providerId="AD" clId="Web-{DB03085B-E0B2-504D-706F-C4D1E67180DE}" dt="2018-09-06T13:35:57.039" v="103" actId="20577"/>
          <ac:spMkLst>
            <pc:docMk/>
            <pc:sldMk cId="706196012" sldId="312"/>
            <ac:spMk id="23" creationId="{00000000-0000-0000-0000-000000000000}"/>
          </ac:spMkLst>
        </pc:spChg>
        <pc:spChg chg="mod">
          <ac:chgData name="Mara Alexanian-Farr" userId="S::mara.alexanian-farr@sickkids.ca::2fd1b7f8-3235-4a99-855c-0873808907c5" providerId="AD" clId="Web-{DB03085B-E0B2-504D-706F-C4D1E67180DE}" dt="2018-09-06T13:35:35.929" v="92" actId="20577"/>
          <ac:spMkLst>
            <pc:docMk/>
            <pc:sldMk cId="706196012" sldId="312"/>
            <ac:spMk id="29" creationId="{00000000-0000-0000-0000-000000000000}"/>
          </ac:spMkLst>
        </pc:spChg>
        <pc:spChg chg="mod">
          <ac:chgData name="Mara Alexanian-Farr" userId="S::mara.alexanian-farr@sickkids.ca::2fd1b7f8-3235-4a99-855c-0873808907c5" providerId="AD" clId="Web-{DB03085B-E0B2-504D-706F-C4D1E67180DE}" dt="2018-09-06T13:39:45.098" v="147" actId="1076"/>
          <ac:spMkLst>
            <pc:docMk/>
            <pc:sldMk cId="706196012" sldId="312"/>
            <ac:spMk id="38" creationId="{9D2E247D-9C28-43A1-AFBC-3495851B2381}"/>
          </ac:spMkLst>
        </pc:spChg>
        <pc:spChg chg="mod">
          <ac:chgData name="Mara Alexanian-Farr" userId="S::mara.alexanian-farr@sickkids.ca::2fd1b7f8-3235-4a99-855c-0873808907c5" providerId="AD" clId="Web-{DB03085B-E0B2-504D-706F-C4D1E67180DE}" dt="2018-09-06T13:39:51.192" v="148" actId="1076"/>
          <ac:spMkLst>
            <pc:docMk/>
            <pc:sldMk cId="706196012" sldId="312"/>
            <ac:spMk id="40" creationId="{36813A9B-D72A-4432-86A9-258BB8B3F2A9}"/>
          </ac:spMkLst>
        </pc:spChg>
      </pc:sldChg>
      <pc:sldChg chg="addSp delSp modSp">
        <pc:chgData name="Mara Alexanian-Farr" userId="S::mara.alexanian-farr@sickkids.ca::2fd1b7f8-3235-4a99-855c-0873808907c5" providerId="AD" clId="Web-{DB03085B-E0B2-504D-706F-C4D1E67180DE}" dt="2018-09-06T13:32:47.326" v="59"/>
        <pc:sldMkLst>
          <pc:docMk/>
          <pc:sldMk cId="1606141754" sldId="315"/>
        </pc:sldMkLst>
        <pc:spChg chg="mod">
          <ac:chgData name="Mara Alexanian-Farr" userId="S::mara.alexanian-farr@sickkids.ca::2fd1b7f8-3235-4a99-855c-0873808907c5" providerId="AD" clId="Web-{DB03085B-E0B2-504D-706F-C4D1E67180DE}" dt="2018-09-06T13:32:39.076" v="53" actId="20577"/>
          <ac:spMkLst>
            <pc:docMk/>
            <pc:sldMk cId="1606141754" sldId="315"/>
            <ac:spMk id="2" creationId="{00000000-0000-0000-0000-000000000000}"/>
          </ac:spMkLst>
        </pc:spChg>
        <pc:spChg chg="mod">
          <ac:chgData name="Mara Alexanian-Farr" userId="S::mara.alexanian-farr@sickkids.ca::2fd1b7f8-3235-4a99-855c-0873808907c5" providerId="AD" clId="Web-{DB03085B-E0B2-504D-706F-C4D1E67180DE}" dt="2018-09-06T13:32:33.935" v="50" actId="20577"/>
          <ac:spMkLst>
            <pc:docMk/>
            <pc:sldMk cId="1606141754" sldId="315"/>
            <ac:spMk id="3" creationId="{00000000-0000-0000-0000-000000000000}"/>
          </ac:spMkLst>
        </pc:spChg>
        <pc:spChg chg="add del mod ord">
          <ac:chgData name="Mara Alexanian-Farr" userId="S::mara.alexanian-farr@sickkids.ca::2fd1b7f8-3235-4a99-855c-0873808907c5" providerId="AD" clId="Web-{DB03085B-E0B2-504D-706F-C4D1E67180DE}" dt="2018-09-06T13:32:47.326" v="58"/>
          <ac:spMkLst>
            <pc:docMk/>
            <pc:sldMk cId="1606141754" sldId="315"/>
            <ac:spMk id="8" creationId="{7352A91C-DB3B-413B-B92E-993F308AC1F7}"/>
          </ac:spMkLst>
        </pc:spChg>
        <pc:picChg chg="add del ord">
          <ac:chgData name="Mara Alexanian-Farr" userId="S::mara.alexanian-farr@sickkids.ca::2fd1b7f8-3235-4a99-855c-0873808907c5" providerId="AD" clId="Web-{DB03085B-E0B2-504D-706F-C4D1E67180DE}" dt="2018-09-06T13:32:47.326" v="59"/>
          <ac:picMkLst>
            <pc:docMk/>
            <pc:sldMk cId="1606141754" sldId="315"/>
            <ac:picMk id="4" creationId="{9BDE6B72-369D-4943-B070-061E56292BBB}"/>
          </ac:picMkLst>
        </pc:picChg>
        <pc:picChg chg="add del">
          <ac:chgData name="Mara Alexanian-Farr" userId="S::mara.alexanian-farr@sickkids.ca::2fd1b7f8-3235-4a99-855c-0873808907c5" providerId="AD" clId="Web-{DB03085B-E0B2-504D-706F-C4D1E67180DE}" dt="2018-09-06T13:32:26.575" v="40"/>
          <ac:picMkLst>
            <pc:docMk/>
            <pc:sldMk cId="1606141754" sldId="315"/>
            <ac:picMk id="5" creationId="{00000000-0000-0000-0000-000000000000}"/>
          </ac:picMkLst>
        </pc:picChg>
      </pc:sldChg>
    </pc:docChg>
  </pc:docChgLst>
  <pc:docChgLst>
    <pc:chgData name="Mara Alexanian-Farr" userId="S::mara.alexanian-farr@sickkids.ca::2fd1b7f8-3235-4a99-855c-0873808907c5" providerId="AD" clId="Web-{C09EEBFE-4353-4BDB-8B08-687B1E24E191}"/>
    <pc:docChg chg="delSld modSld">
      <pc:chgData name="Mara Alexanian-Farr" userId="S::mara.alexanian-farr@sickkids.ca::2fd1b7f8-3235-4a99-855c-0873808907c5" providerId="AD" clId="Web-{C09EEBFE-4353-4BDB-8B08-687B1E24E191}" dt="2018-04-12T13:43:58.827" v="7"/>
      <pc:docMkLst>
        <pc:docMk/>
      </pc:docMkLst>
      <pc:sldChg chg="modNotes">
        <pc:chgData name="Mara Alexanian-Farr" userId="S::mara.alexanian-farr@sickkids.ca::2fd1b7f8-3235-4a99-855c-0873808907c5" providerId="AD" clId="Web-{C09EEBFE-4353-4BDB-8B08-687B1E24E191}" dt="2018-04-12T13:43:57.655" v="6"/>
        <pc:sldMkLst>
          <pc:docMk/>
          <pc:sldMk cId="2633220835" sldId="280"/>
        </pc:sldMkLst>
      </pc:sldChg>
      <pc:sldChg chg="addSp">
        <pc:chgData name="Mara Alexanian-Farr" userId="S::mara.alexanian-farr@sickkids.ca::2fd1b7f8-3235-4a99-855c-0873808907c5" providerId="AD" clId="Web-{C09EEBFE-4353-4BDB-8B08-687B1E24E191}" dt="2018-04-12T13:42:39.090" v="0"/>
        <pc:sldMkLst>
          <pc:docMk/>
          <pc:sldMk cId="4084570604" sldId="305"/>
        </pc:sldMkLst>
        <pc:picChg chg="add">
          <ac:chgData name="Mara Alexanian-Farr" userId="S::mara.alexanian-farr@sickkids.ca::2fd1b7f8-3235-4a99-855c-0873808907c5" providerId="AD" clId="Web-{C09EEBFE-4353-4BDB-8B08-687B1E24E191}" dt="2018-04-12T13:42:39.090" v="0"/>
          <ac:picMkLst>
            <pc:docMk/>
            <pc:sldMk cId="4084570604" sldId="305"/>
            <ac:picMk id="5" creationId="{FD09FA17-3FD3-4FB5-BDB0-04F3F9E74333}"/>
          </ac:picMkLst>
        </pc:picChg>
      </pc:sldChg>
      <pc:sldChg chg="del">
        <pc:chgData name="Mara Alexanian-Farr" userId="S::mara.alexanian-farr@sickkids.ca::2fd1b7f8-3235-4a99-855c-0873808907c5" providerId="AD" clId="Web-{C09EEBFE-4353-4BDB-8B08-687B1E24E191}" dt="2018-04-12T13:43:58.827" v="7"/>
        <pc:sldMkLst>
          <pc:docMk/>
          <pc:sldMk cId="107666443" sldId="308"/>
        </pc:sldMkLst>
      </pc:sldChg>
    </pc:docChg>
  </pc:docChgLst>
  <pc:docChgLst>
    <pc:chgData name="Mara Alexanian-Farr" userId="S::mara.alexanian-farr@sickkids.ca::2fd1b7f8-3235-4a99-855c-0873808907c5" providerId="AD" clId="Web-{346CA257-63C2-7310-BC19-5DED76A0AA91}"/>
    <pc:docChg chg="modSld">
      <pc:chgData name="Mara Alexanian-Farr" userId="S::mara.alexanian-farr@sickkids.ca::2fd1b7f8-3235-4a99-855c-0873808907c5" providerId="AD" clId="Web-{346CA257-63C2-7310-BC19-5DED76A0AA91}" dt="2018-09-07T00:58:12.204" v="2" actId="20577"/>
      <pc:docMkLst>
        <pc:docMk/>
      </pc:docMkLst>
      <pc:sldChg chg="modSp">
        <pc:chgData name="Mara Alexanian-Farr" userId="S::mara.alexanian-farr@sickkids.ca::2fd1b7f8-3235-4a99-855c-0873808907c5" providerId="AD" clId="Web-{346CA257-63C2-7310-BC19-5DED76A0AA91}" dt="2018-09-07T00:58:10.344" v="1" actId="20577"/>
        <pc:sldMkLst>
          <pc:docMk/>
          <pc:sldMk cId="706196012" sldId="312"/>
        </pc:sldMkLst>
        <pc:spChg chg="mod">
          <ac:chgData name="Mara Alexanian-Farr" userId="S::mara.alexanian-farr@sickkids.ca::2fd1b7f8-3235-4a99-855c-0873808907c5" providerId="AD" clId="Web-{346CA257-63C2-7310-BC19-5DED76A0AA91}" dt="2018-09-07T00:58:10.344" v="1" actId="20577"/>
          <ac:spMkLst>
            <pc:docMk/>
            <pc:sldMk cId="706196012" sldId="312"/>
            <ac:spMk id="23" creationId="{00000000-0000-0000-0000-000000000000}"/>
          </ac:spMkLst>
        </pc:spChg>
      </pc:sldChg>
    </pc:docChg>
  </pc:docChgLst>
  <pc:docChgLst>
    <pc:chgData name="Mara Alexanian-Farr" userId="S::mara.alexanian-farr@sickkids.ca::2fd1b7f8-3235-4a99-855c-0873808907c5" providerId="AD" clId="Web-{FA1863F2-D964-4A1F-978B-ADCD2C1CBD0B}"/>
    <pc:docChg chg="modSld">
      <pc:chgData name="Mara Alexanian-Farr" userId="S::mara.alexanian-farr@sickkids.ca::2fd1b7f8-3235-4a99-855c-0873808907c5" providerId="AD" clId="Web-{FA1863F2-D964-4A1F-978B-ADCD2C1CBD0B}" dt="2018-07-03T17:29:21.848" v="156" actId="1076"/>
      <pc:docMkLst>
        <pc:docMk/>
      </pc:docMkLst>
      <pc:sldChg chg="addSp delSp modSp">
        <pc:chgData name="Mara Alexanian-Farr" userId="S::mara.alexanian-farr@sickkids.ca::2fd1b7f8-3235-4a99-855c-0873808907c5" providerId="AD" clId="Web-{FA1863F2-D964-4A1F-978B-ADCD2C1CBD0B}" dt="2018-07-03T17:29:21.848" v="156" actId="1076"/>
        <pc:sldMkLst>
          <pc:docMk/>
          <pc:sldMk cId="3055920522" sldId="285"/>
        </pc:sldMkLst>
        <pc:spChg chg="add del mod">
          <ac:chgData name="Mara Alexanian-Farr" userId="S::mara.alexanian-farr@sickkids.ca::2fd1b7f8-3235-4a99-855c-0873808907c5" providerId="AD" clId="Web-{FA1863F2-D964-4A1F-978B-ADCD2C1CBD0B}" dt="2018-07-03T17:23:01.724" v="50"/>
          <ac:spMkLst>
            <pc:docMk/>
            <pc:sldMk cId="3055920522" sldId="285"/>
            <ac:spMk id="5" creationId="{B31450A9-4BEA-4BFE-9AAF-B3DC99982B61}"/>
          </ac:spMkLst>
        </pc:spChg>
        <pc:spChg chg="add del mod">
          <ac:chgData name="Mara Alexanian-Farr" userId="S::mara.alexanian-farr@sickkids.ca::2fd1b7f8-3235-4a99-855c-0873808907c5" providerId="AD" clId="Web-{FA1863F2-D964-4A1F-978B-ADCD2C1CBD0B}" dt="2018-07-03T17:23:00.771" v="49"/>
          <ac:spMkLst>
            <pc:docMk/>
            <pc:sldMk cId="3055920522" sldId="285"/>
            <ac:spMk id="6" creationId="{0EF72DC5-DC87-420E-ACE4-21A27CB6C5AD}"/>
          </ac:spMkLst>
        </pc:spChg>
        <pc:spChg chg="add mod">
          <ac:chgData name="Mara Alexanian-Farr" userId="S::mara.alexanian-farr@sickkids.ca::2fd1b7f8-3235-4a99-855c-0873808907c5" providerId="AD" clId="Web-{FA1863F2-D964-4A1F-978B-ADCD2C1CBD0B}" dt="2018-07-03T17:25:15.559" v="83" actId="20577"/>
          <ac:spMkLst>
            <pc:docMk/>
            <pc:sldMk cId="3055920522" sldId="285"/>
            <ac:spMk id="7" creationId="{38977BA4-9506-4633-99EE-1DCFE91421FF}"/>
          </ac:spMkLst>
        </pc:spChg>
        <pc:spChg chg="add mod">
          <ac:chgData name="Mara Alexanian-Farr" userId="S::mara.alexanian-farr@sickkids.ca::2fd1b7f8-3235-4a99-855c-0873808907c5" providerId="AD" clId="Web-{FA1863F2-D964-4A1F-978B-ADCD2C1CBD0B}" dt="2018-07-03T17:27:26.391" v="91"/>
          <ac:spMkLst>
            <pc:docMk/>
            <pc:sldMk cId="3055920522" sldId="285"/>
            <ac:spMk id="8" creationId="{D3AA1EE6-5160-45CE-BD9E-F9C35DB5F63C}"/>
          </ac:spMkLst>
        </pc:spChg>
        <pc:spChg chg="mod ord">
          <ac:chgData name="Mara Alexanian-Farr" userId="S::mara.alexanian-farr@sickkids.ca::2fd1b7f8-3235-4a99-855c-0873808907c5" providerId="AD" clId="Web-{FA1863F2-D964-4A1F-978B-ADCD2C1CBD0B}" dt="2018-07-03T17:27:33.470" v="92"/>
          <ac:spMkLst>
            <pc:docMk/>
            <pc:sldMk cId="3055920522" sldId="285"/>
            <ac:spMk id="10" creationId="{00000000-0000-0000-0000-000000000000}"/>
          </ac:spMkLst>
        </pc:spChg>
        <pc:spChg chg="add mod">
          <ac:chgData name="Mara Alexanian-Farr" userId="S::mara.alexanian-farr@sickkids.ca::2fd1b7f8-3235-4a99-855c-0873808907c5" providerId="AD" clId="Web-{FA1863F2-D964-4A1F-978B-ADCD2C1CBD0B}" dt="2018-07-03T17:29:21.848" v="156" actId="1076"/>
          <ac:spMkLst>
            <pc:docMk/>
            <pc:sldMk cId="3055920522" sldId="285"/>
            <ac:spMk id="15" creationId="{FA96C534-CA0C-4D88-94D9-91BF01A110D6}"/>
          </ac:spMkLst>
        </pc:spChg>
        <pc:spChg chg="del">
          <ac:chgData name="Mara Alexanian-Farr" userId="S::mara.alexanian-farr@sickkids.ca::2fd1b7f8-3235-4a99-855c-0873808907c5" providerId="AD" clId="Web-{FA1863F2-D964-4A1F-978B-ADCD2C1CBD0B}" dt="2018-07-03T17:05:44.362" v="2"/>
          <ac:spMkLst>
            <pc:docMk/>
            <pc:sldMk cId="3055920522" sldId="285"/>
            <ac:spMk id="19" creationId="{00000000-0000-0000-0000-000000000000}"/>
          </ac:spMkLst>
        </pc:spChg>
        <pc:spChg chg="mod">
          <ac:chgData name="Mara Alexanian-Farr" userId="S::mara.alexanian-farr@sickkids.ca::2fd1b7f8-3235-4a99-855c-0873808907c5" providerId="AD" clId="Web-{FA1863F2-D964-4A1F-978B-ADCD2C1CBD0B}" dt="2018-07-03T17:07:15.240" v="13" actId="1076"/>
          <ac:spMkLst>
            <pc:docMk/>
            <pc:sldMk cId="3055920522" sldId="285"/>
            <ac:spMk id="24" creationId="{00000000-0000-0000-0000-000000000000}"/>
          </ac:spMkLst>
        </pc:spChg>
        <pc:picChg chg="add mod ord modCrop">
          <ac:chgData name="Mara Alexanian-Farr" userId="S::mara.alexanian-farr@sickkids.ca::2fd1b7f8-3235-4a99-855c-0873808907c5" providerId="AD" clId="Web-{FA1863F2-D964-4A1F-978B-ADCD2C1CBD0B}" dt="2018-07-03T17:07:08.771" v="10"/>
          <ac:picMkLst>
            <pc:docMk/>
            <pc:sldMk cId="3055920522" sldId="285"/>
            <ac:picMk id="3" creationId="{146ACE6E-A08D-429E-B905-732CA5FFF6D9}"/>
          </ac:picMkLst>
        </pc:picChg>
        <pc:picChg chg="del">
          <ac:chgData name="Mara Alexanian-Farr" userId="S::mara.alexanian-farr@sickkids.ca::2fd1b7f8-3235-4a99-855c-0873808907c5" providerId="AD" clId="Web-{FA1863F2-D964-4A1F-978B-ADCD2C1CBD0B}" dt="2018-07-03T17:05:47.409" v="3"/>
          <ac:picMkLst>
            <pc:docMk/>
            <pc:sldMk cId="3055920522" sldId="285"/>
            <ac:picMk id="9" creationId="{00000000-0000-0000-0000-000000000000}"/>
          </ac:picMkLst>
        </pc:picChg>
        <pc:cxnChg chg="mod">
          <ac:chgData name="Mara Alexanian-Farr" userId="S::mara.alexanian-farr@sickkids.ca::2fd1b7f8-3235-4a99-855c-0873808907c5" providerId="AD" clId="Web-{FA1863F2-D964-4A1F-978B-ADCD2C1CBD0B}" dt="2018-07-03T17:07:19.177" v="14" actId="14100"/>
          <ac:cxnSpMkLst>
            <pc:docMk/>
            <pc:sldMk cId="3055920522" sldId="285"/>
            <ac:cxnSpMk id="11" creationId="{00000000-0000-0000-0000-000000000000}"/>
          </ac:cxnSpMkLst>
        </pc:cxnChg>
      </pc:sldChg>
    </pc:docChg>
  </pc:docChgLst>
  <pc:docChgLst>
    <pc:chgData name="Mara Alexanian-Farr" userId="S::mara.alexanian-farr@sickkids.ca::2fd1b7f8-3235-4a99-855c-0873808907c5" providerId="AD" clId="Web-{8741DD1F-736A-4159-BEB3-4B8613046DBD}"/>
    <pc:docChg chg="modSld">
      <pc:chgData name="Mara Alexanian-Farr" userId="S::mara.alexanian-farr@sickkids.ca::2fd1b7f8-3235-4a99-855c-0873808907c5" providerId="AD" clId="Web-{8741DD1F-736A-4159-BEB3-4B8613046DBD}" dt="2018-04-11T13:58:44.168" v="31"/>
      <pc:docMkLst>
        <pc:docMk/>
      </pc:docMkLst>
      <pc:sldChg chg="modSp">
        <pc:chgData name="Mara Alexanian-Farr" userId="S::mara.alexanian-farr@sickkids.ca::2fd1b7f8-3235-4a99-855c-0873808907c5" providerId="AD" clId="Web-{8741DD1F-736A-4159-BEB3-4B8613046DBD}" dt="2018-04-11T13:58:44.152" v="30"/>
        <pc:sldMkLst>
          <pc:docMk/>
          <pc:sldMk cId="2633220835" sldId="280"/>
        </pc:sldMkLst>
        <pc:spChg chg="mod">
          <ac:chgData name="Mara Alexanian-Farr" userId="S::mara.alexanian-farr@sickkids.ca::2fd1b7f8-3235-4a99-855c-0873808907c5" providerId="AD" clId="Web-{8741DD1F-736A-4159-BEB3-4B8613046DBD}" dt="2018-04-11T13:58:44.152" v="30"/>
          <ac:spMkLst>
            <pc:docMk/>
            <pc:sldMk cId="2633220835" sldId="280"/>
            <ac:spMk id="3" creationId="{00000000-0000-0000-0000-000000000000}"/>
          </ac:spMkLst>
        </pc:spChg>
      </pc:sldChg>
    </pc:docChg>
  </pc:docChgLst>
  <pc:docChgLst>
    <pc:chgData name="Mara Alexanian-Farr" userId="S::mara.alexanian-farr@sickkids.ca::2fd1b7f8-3235-4a99-855c-0873808907c5" providerId="AD" clId="Web-{633F7140-9B39-4CC7-9FA9-BC08C2C11562}"/>
    <pc:docChg chg="modSld">
      <pc:chgData name="Mara Alexanian-Farr" userId="S::mara.alexanian-farr@sickkids.ca::2fd1b7f8-3235-4a99-855c-0873808907c5" providerId="AD" clId="Web-{633F7140-9B39-4CC7-9FA9-BC08C2C11562}" dt="2018-05-18T18:55:50.970" v="88" actId="1076"/>
      <pc:docMkLst>
        <pc:docMk/>
      </pc:docMkLst>
      <pc:sldChg chg="modSp">
        <pc:chgData name="Mara Alexanian-Farr" userId="S::mara.alexanian-farr@sickkids.ca::2fd1b7f8-3235-4a99-855c-0873808907c5" providerId="AD" clId="Web-{633F7140-9B39-4CC7-9FA9-BC08C2C11562}" dt="2018-05-18T18:22:39.152" v="62" actId="20577"/>
        <pc:sldMkLst>
          <pc:docMk/>
          <pc:sldMk cId="3755094523" sldId="287"/>
        </pc:sldMkLst>
        <pc:spChg chg="mod">
          <ac:chgData name="Mara Alexanian-Farr" userId="S::mara.alexanian-farr@sickkids.ca::2fd1b7f8-3235-4a99-855c-0873808907c5" providerId="AD" clId="Web-{633F7140-9B39-4CC7-9FA9-BC08C2C11562}" dt="2018-05-18T18:22:39.152" v="62" actId="20577"/>
          <ac:spMkLst>
            <pc:docMk/>
            <pc:sldMk cId="3755094523" sldId="287"/>
            <ac:spMk id="5" creationId="{00000000-0000-0000-0000-000000000000}"/>
          </ac:spMkLst>
        </pc:spChg>
      </pc:sldChg>
      <pc:sldChg chg="modSp">
        <pc:chgData name="Mara Alexanian-Farr" userId="S::mara.alexanian-farr@sickkids.ca::2fd1b7f8-3235-4a99-855c-0873808907c5" providerId="AD" clId="Web-{633F7140-9B39-4CC7-9FA9-BC08C2C11562}" dt="2018-05-18T18:22:36.136" v="59" actId="20577"/>
        <pc:sldMkLst>
          <pc:docMk/>
          <pc:sldMk cId="2975251757" sldId="291"/>
        </pc:sldMkLst>
        <pc:spChg chg="mod">
          <ac:chgData name="Mara Alexanian-Farr" userId="S::mara.alexanian-farr@sickkids.ca::2fd1b7f8-3235-4a99-855c-0873808907c5" providerId="AD" clId="Web-{633F7140-9B39-4CC7-9FA9-BC08C2C11562}" dt="2018-05-18T18:22:36.136" v="59" actId="20577"/>
          <ac:spMkLst>
            <pc:docMk/>
            <pc:sldMk cId="2975251757" sldId="291"/>
            <ac:spMk id="5" creationId="{00000000-0000-0000-0000-000000000000}"/>
          </ac:spMkLst>
        </pc:spChg>
        <pc:spChg chg="mod">
          <ac:chgData name="Mara Alexanian-Farr" userId="S::mara.alexanian-farr@sickkids.ca::2fd1b7f8-3235-4a99-855c-0873808907c5" providerId="AD" clId="Web-{633F7140-9B39-4CC7-9FA9-BC08C2C11562}" dt="2018-05-18T18:21:42.961" v="40" actId="20577"/>
          <ac:spMkLst>
            <pc:docMk/>
            <pc:sldMk cId="2975251757" sldId="291"/>
            <ac:spMk id="11" creationId="{00000000-0000-0000-0000-000000000000}"/>
          </ac:spMkLst>
        </pc:spChg>
      </pc:sldChg>
      <pc:sldChg chg="modSp">
        <pc:chgData name="Mara Alexanian-Farr" userId="S::mara.alexanian-farr@sickkids.ca::2fd1b7f8-3235-4a99-855c-0873808907c5" providerId="AD" clId="Web-{633F7140-9B39-4CC7-9FA9-BC08C2C11562}" dt="2018-05-18T18:21:54.071" v="46" actId="20577"/>
        <pc:sldMkLst>
          <pc:docMk/>
          <pc:sldMk cId="975009324" sldId="292"/>
        </pc:sldMkLst>
        <pc:spChg chg="mod">
          <ac:chgData name="Mara Alexanian-Farr" userId="S::mara.alexanian-farr@sickkids.ca::2fd1b7f8-3235-4a99-855c-0873808907c5" providerId="AD" clId="Web-{633F7140-9B39-4CC7-9FA9-BC08C2C11562}" dt="2018-05-18T18:21:54.071" v="46" actId="20577"/>
          <ac:spMkLst>
            <pc:docMk/>
            <pc:sldMk cId="975009324" sldId="292"/>
            <ac:spMk id="9" creationId="{00000000-0000-0000-0000-000000000000}"/>
          </ac:spMkLst>
        </pc:spChg>
      </pc:sldChg>
      <pc:sldChg chg="modSp">
        <pc:chgData name="Mara Alexanian-Farr" userId="S::mara.alexanian-farr@sickkids.ca::2fd1b7f8-3235-4a99-855c-0873808907c5" providerId="AD" clId="Web-{633F7140-9B39-4CC7-9FA9-BC08C2C11562}" dt="2018-05-18T18:22:06.338" v="56" actId="20577"/>
        <pc:sldMkLst>
          <pc:docMk/>
          <pc:sldMk cId="897954569" sldId="294"/>
        </pc:sldMkLst>
        <pc:spChg chg="mod">
          <ac:chgData name="Mara Alexanian-Farr" userId="S::mara.alexanian-farr@sickkids.ca::2fd1b7f8-3235-4a99-855c-0873808907c5" providerId="AD" clId="Web-{633F7140-9B39-4CC7-9FA9-BC08C2C11562}" dt="2018-05-18T18:22:06.338" v="56" actId="20577"/>
          <ac:spMkLst>
            <pc:docMk/>
            <pc:sldMk cId="897954569" sldId="294"/>
            <ac:spMk id="2" creationId="{00000000-0000-0000-0000-000000000000}"/>
          </ac:spMkLst>
        </pc:spChg>
      </pc:sldChg>
      <pc:sldChg chg="modSp">
        <pc:chgData name="Mara Alexanian-Farr" userId="S::mara.alexanian-farr@sickkids.ca::2fd1b7f8-3235-4a99-855c-0873808907c5" providerId="AD" clId="Web-{633F7140-9B39-4CC7-9FA9-BC08C2C11562}" dt="2018-05-18T18:22:00.759" v="52" actId="20577"/>
        <pc:sldMkLst>
          <pc:docMk/>
          <pc:sldMk cId="2733858230" sldId="297"/>
        </pc:sldMkLst>
        <pc:spChg chg="mod">
          <ac:chgData name="Mara Alexanian-Farr" userId="S::mara.alexanian-farr@sickkids.ca::2fd1b7f8-3235-4a99-855c-0873808907c5" providerId="AD" clId="Web-{633F7140-9B39-4CC7-9FA9-BC08C2C11562}" dt="2018-05-18T18:22:00.759" v="52" actId="20577"/>
          <ac:spMkLst>
            <pc:docMk/>
            <pc:sldMk cId="2733858230" sldId="297"/>
            <ac:spMk id="2" creationId="{00000000-0000-0000-0000-000000000000}"/>
          </ac:spMkLst>
        </pc:spChg>
      </pc:sldChg>
      <pc:sldChg chg="addAnim modAnim">
        <pc:chgData name="Mara Alexanian-Farr" userId="S::mara.alexanian-farr@sickkids.ca::2fd1b7f8-3235-4a99-855c-0873808907c5" providerId="AD" clId="Web-{633F7140-9B39-4CC7-9FA9-BC08C2C11562}" dt="2018-05-18T18:31:11.025" v="65"/>
        <pc:sldMkLst>
          <pc:docMk/>
          <pc:sldMk cId="409562420" sldId="299"/>
        </pc:sldMkLst>
      </pc:sldChg>
      <pc:sldChg chg="addSp modSp addAnim modAnim">
        <pc:chgData name="Mara Alexanian-Farr" userId="S::mara.alexanian-farr@sickkids.ca::2fd1b7f8-3235-4a99-855c-0873808907c5" providerId="AD" clId="Web-{633F7140-9B39-4CC7-9FA9-BC08C2C11562}" dt="2018-05-18T18:55:50.970" v="88" actId="1076"/>
        <pc:sldMkLst>
          <pc:docMk/>
          <pc:sldMk cId="706196012" sldId="312"/>
        </pc:sldMkLst>
        <pc:spChg chg="add mod">
          <ac:chgData name="Mara Alexanian-Farr" userId="S::mara.alexanian-farr@sickkids.ca::2fd1b7f8-3235-4a99-855c-0873808907c5" providerId="AD" clId="Web-{633F7140-9B39-4CC7-9FA9-BC08C2C11562}" dt="2018-05-18T18:53:17.570" v="75" actId="1076"/>
          <ac:spMkLst>
            <pc:docMk/>
            <pc:sldMk cId="706196012" sldId="312"/>
            <ac:spMk id="3" creationId="{7E2C543E-ED18-4777-B4C7-A549113AF871}"/>
          </ac:spMkLst>
        </pc:spChg>
        <pc:spChg chg="add mod">
          <ac:chgData name="Mara Alexanian-Farr" userId="S::mara.alexanian-farr@sickkids.ca::2fd1b7f8-3235-4a99-855c-0873808907c5" providerId="AD" clId="Web-{633F7140-9B39-4CC7-9FA9-BC08C2C11562}" dt="2018-05-18T18:53:26.305" v="77" actId="1076"/>
          <ac:spMkLst>
            <pc:docMk/>
            <pc:sldMk cId="706196012" sldId="312"/>
            <ac:spMk id="38" creationId="{9D2E247D-9C28-43A1-AFBC-3495851B2381}"/>
          </ac:spMkLst>
        </pc:spChg>
        <pc:spChg chg="add mod">
          <ac:chgData name="Mara Alexanian-Farr" userId="S::mara.alexanian-farr@sickkids.ca::2fd1b7f8-3235-4a99-855c-0873808907c5" providerId="AD" clId="Web-{633F7140-9B39-4CC7-9FA9-BC08C2C11562}" dt="2018-05-18T18:55:50.970" v="88" actId="1076"/>
          <ac:spMkLst>
            <pc:docMk/>
            <pc:sldMk cId="706196012" sldId="312"/>
            <ac:spMk id="40" creationId="{36813A9B-D72A-4432-86A9-258BB8B3F2A9}"/>
          </ac:spMkLst>
        </pc:spChg>
      </pc:sldChg>
      <pc:sldChg chg="modSp">
        <pc:chgData name="Mara Alexanian-Farr" userId="S::mara.alexanian-farr@sickkids.ca::2fd1b7f8-3235-4a99-855c-0873808907c5" providerId="AD" clId="Web-{633F7140-9B39-4CC7-9FA9-BC08C2C11562}" dt="2018-05-18T18:21:40.180" v="30" actId="20577"/>
        <pc:sldMkLst>
          <pc:docMk/>
          <pc:sldMk cId="2781264603" sldId="313"/>
        </pc:sldMkLst>
        <pc:spChg chg="mod">
          <ac:chgData name="Mara Alexanian-Farr" userId="S::mara.alexanian-farr@sickkids.ca::2fd1b7f8-3235-4a99-855c-0873808907c5" providerId="AD" clId="Web-{633F7140-9B39-4CC7-9FA9-BC08C2C11562}" dt="2018-05-18T18:21:40.180" v="30" actId="20577"/>
          <ac:spMkLst>
            <pc:docMk/>
            <pc:sldMk cId="2781264603" sldId="313"/>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358C0-9D8C-47B9-B195-52FDF57270B2}" type="datetimeFigureOut">
              <a:rPr lang="en-CA" smtClean="0"/>
              <a:t>2019-05-31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782E9-8A18-46B3-97D2-5104CC2F38A1}" type="slidenum">
              <a:rPr lang="en-CA" smtClean="0"/>
              <a:t>‹#›</a:t>
            </a:fld>
            <a:endParaRPr lang="en-CA"/>
          </a:p>
        </p:txBody>
      </p:sp>
    </p:spTree>
    <p:extLst>
      <p:ext uri="{BB962C8B-B14F-4D97-AF65-F5344CB8AC3E}">
        <p14:creationId xmlns:p14="http://schemas.microsoft.com/office/powerpoint/2010/main" val="156775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1</a:t>
            </a:fld>
            <a:endParaRPr lang="en-CA"/>
          </a:p>
        </p:txBody>
      </p:sp>
    </p:spTree>
    <p:extLst>
      <p:ext uri="{BB962C8B-B14F-4D97-AF65-F5344CB8AC3E}">
        <p14:creationId xmlns:p14="http://schemas.microsoft.com/office/powerpoint/2010/main" val="416183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10</a:t>
            </a:fld>
            <a:endParaRPr lang="en-CA"/>
          </a:p>
        </p:txBody>
      </p:sp>
    </p:spTree>
    <p:extLst>
      <p:ext uri="{BB962C8B-B14F-4D97-AF65-F5344CB8AC3E}">
        <p14:creationId xmlns:p14="http://schemas.microsoft.com/office/powerpoint/2010/main" val="105953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782E9-8A18-46B3-97D2-5104CC2F38A1}" type="slidenum">
              <a:rPr lang="en-CA" smtClean="0"/>
              <a:t>11</a:t>
            </a:fld>
            <a:endParaRPr lang="en-CA"/>
          </a:p>
        </p:txBody>
      </p:sp>
    </p:spTree>
    <p:extLst>
      <p:ext uri="{BB962C8B-B14F-4D97-AF65-F5344CB8AC3E}">
        <p14:creationId xmlns:p14="http://schemas.microsoft.com/office/powerpoint/2010/main" val="2601165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12</a:t>
            </a:fld>
            <a:endParaRPr lang="en-CA"/>
          </a:p>
        </p:txBody>
      </p:sp>
    </p:spTree>
    <p:extLst>
      <p:ext uri="{BB962C8B-B14F-4D97-AF65-F5344CB8AC3E}">
        <p14:creationId xmlns:p14="http://schemas.microsoft.com/office/powerpoint/2010/main" val="3538336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782E9-8A18-46B3-97D2-5104CC2F38A1}" type="slidenum">
              <a:rPr lang="en-CA" smtClean="0"/>
              <a:t>13</a:t>
            </a:fld>
            <a:endParaRPr lang="en-CA"/>
          </a:p>
        </p:txBody>
      </p:sp>
    </p:spTree>
    <p:extLst>
      <p:ext uri="{BB962C8B-B14F-4D97-AF65-F5344CB8AC3E}">
        <p14:creationId xmlns:p14="http://schemas.microsoft.com/office/powerpoint/2010/main" val="807899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14</a:t>
            </a:fld>
            <a:endParaRPr lang="en-CA"/>
          </a:p>
        </p:txBody>
      </p:sp>
    </p:spTree>
    <p:extLst>
      <p:ext uri="{BB962C8B-B14F-4D97-AF65-F5344CB8AC3E}">
        <p14:creationId xmlns:p14="http://schemas.microsoft.com/office/powerpoint/2010/main" val="174889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15</a:t>
            </a:fld>
            <a:endParaRPr lang="en-CA"/>
          </a:p>
        </p:txBody>
      </p:sp>
    </p:spTree>
    <p:extLst>
      <p:ext uri="{BB962C8B-B14F-4D97-AF65-F5344CB8AC3E}">
        <p14:creationId xmlns:p14="http://schemas.microsoft.com/office/powerpoint/2010/main" val="291450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16</a:t>
            </a:fld>
            <a:endParaRPr lang="en-CA"/>
          </a:p>
        </p:txBody>
      </p:sp>
    </p:spTree>
    <p:extLst>
      <p:ext uri="{BB962C8B-B14F-4D97-AF65-F5344CB8AC3E}">
        <p14:creationId xmlns:p14="http://schemas.microsoft.com/office/powerpoint/2010/main" val="220656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17</a:t>
            </a:fld>
            <a:endParaRPr lang="en-CA"/>
          </a:p>
        </p:txBody>
      </p:sp>
    </p:spTree>
    <p:extLst>
      <p:ext uri="{BB962C8B-B14F-4D97-AF65-F5344CB8AC3E}">
        <p14:creationId xmlns:p14="http://schemas.microsoft.com/office/powerpoint/2010/main" val="150230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782E9-8A18-46B3-97D2-5104CC2F38A1}" type="slidenum">
              <a:rPr lang="en-CA" smtClean="0"/>
              <a:t>18</a:t>
            </a:fld>
            <a:endParaRPr lang="en-CA"/>
          </a:p>
        </p:txBody>
      </p:sp>
    </p:spTree>
    <p:extLst>
      <p:ext uri="{BB962C8B-B14F-4D97-AF65-F5344CB8AC3E}">
        <p14:creationId xmlns:p14="http://schemas.microsoft.com/office/powerpoint/2010/main" val="416865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19</a:t>
            </a:fld>
            <a:endParaRPr lang="en-CA"/>
          </a:p>
        </p:txBody>
      </p:sp>
    </p:spTree>
    <p:extLst>
      <p:ext uri="{BB962C8B-B14F-4D97-AF65-F5344CB8AC3E}">
        <p14:creationId xmlns:p14="http://schemas.microsoft.com/office/powerpoint/2010/main" val="11404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2</a:t>
            </a:fld>
            <a:endParaRPr lang="en-CA"/>
          </a:p>
        </p:txBody>
      </p:sp>
    </p:spTree>
    <p:extLst>
      <p:ext uri="{BB962C8B-B14F-4D97-AF65-F5344CB8AC3E}">
        <p14:creationId xmlns:p14="http://schemas.microsoft.com/office/powerpoint/2010/main" val="3961631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3782E9-8A18-46B3-97D2-5104CC2F38A1}" type="slidenum">
              <a:rPr lang="en-CA" smtClean="0"/>
              <a:t>20</a:t>
            </a:fld>
            <a:endParaRPr lang="en-CA"/>
          </a:p>
        </p:txBody>
      </p:sp>
    </p:spTree>
    <p:extLst>
      <p:ext uri="{BB962C8B-B14F-4D97-AF65-F5344CB8AC3E}">
        <p14:creationId xmlns:p14="http://schemas.microsoft.com/office/powerpoint/2010/main" val="2408971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782E9-8A18-46B3-97D2-5104CC2F38A1}" type="slidenum">
              <a:rPr lang="en-CA" smtClean="0"/>
              <a:t>21</a:t>
            </a:fld>
            <a:endParaRPr lang="en-CA"/>
          </a:p>
        </p:txBody>
      </p:sp>
    </p:spTree>
    <p:extLst>
      <p:ext uri="{BB962C8B-B14F-4D97-AF65-F5344CB8AC3E}">
        <p14:creationId xmlns:p14="http://schemas.microsoft.com/office/powerpoint/2010/main" val="2675232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22</a:t>
            </a:fld>
            <a:endParaRPr lang="en-CA"/>
          </a:p>
        </p:txBody>
      </p:sp>
    </p:spTree>
    <p:extLst>
      <p:ext uri="{BB962C8B-B14F-4D97-AF65-F5344CB8AC3E}">
        <p14:creationId xmlns:p14="http://schemas.microsoft.com/office/powerpoint/2010/main" val="3347295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23</a:t>
            </a:fld>
            <a:endParaRPr lang="en-CA"/>
          </a:p>
        </p:txBody>
      </p:sp>
    </p:spTree>
    <p:extLst>
      <p:ext uri="{BB962C8B-B14F-4D97-AF65-F5344CB8AC3E}">
        <p14:creationId xmlns:p14="http://schemas.microsoft.com/office/powerpoint/2010/main" val="2371699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22225-E526-4703-98D2-4BDA9A94EC58}" type="slidenum">
              <a:rPr lang="en-US" smtClean="0"/>
              <a:t>24</a:t>
            </a:fld>
            <a:endParaRPr lang="en-US"/>
          </a:p>
        </p:txBody>
      </p:sp>
    </p:spTree>
    <p:extLst>
      <p:ext uri="{BB962C8B-B14F-4D97-AF65-F5344CB8AC3E}">
        <p14:creationId xmlns:p14="http://schemas.microsoft.com/office/powerpoint/2010/main" val="569759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26</a:t>
            </a:fld>
            <a:endParaRPr lang="en-CA"/>
          </a:p>
        </p:txBody>
      </p:sp>
    </p:spTree>
    <p:extLst>
      <p:ext uri="{BB962C8B-B14F-4D97-AF65-F5344CB8AC3E}">
        <p14:creationId xmlns:p14="http://schemas.microsoft.com/office/powerpoint/2010/main" val="838616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3</a:t>
            </a:fld>
            <a:endParaRPr lang="en-CA"/>
          </a:p>
        </p:txBody>
      </p:sp>
    </p:spTree>
    <p:extLst>
      <p:ext uri="{BB962C8B-B14F-4D97-AF65-F5344CB8AC3E}">
        <p14:creationId xmlns:p14="http://schemas.microsoft.com/office/powerpoint/2010/main" val="132521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4</a:t>
            </a:fld>
            <a:endParaRPr lang="en-CA"/>
          </a:p>
        </p:txBody>
      </p:sp>
    </p:spTree>
    <p:extLst>
      <p:ext uri="{BB962C8B-B14F-4D97-AF65-F5344CB8AC3E}">
        <p14:creationId xmlns:p14="http://schemas.microsoft.com/office/powerpoint/2010/main" val="426506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5</a:t>
            </a:fld>
            <a:endParaRPr lang="en-CA"/>
          </a:p>
        </p:txBody>
      </p:sp>
    </p:spTree>
    <p:extLst>
      <p:ext uri="{BB962C8B-B14F-4D97-AF65-F5344CB8AC3E}">
        <p14:creationId xmlns:p14="http://schemas.microsoft.com/office/powerpoint/2010/main" val="244622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6</a:t>
            </a:fld>
            <a:endParaRPr lang="en-CA"/>
          </a:p>
        </p:txBody>
      </p:sp>
    </p:spTree>
    <p:extLst>
      <p:ext uri="{BB962C8B-B14F-4D97-AF65-F5344CB8AC3E}">
        <p14:creationId xmlns:p14="http://schemas.microsoft.com/office/powerpoint/2010/main" val="371914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7</a:t>
            </a:fld>
            <a:endParaRPr lang="en-CA"/>
          </a:p>
        </p:txBody>
      </p:sp>
    </p:spTree>
    <p:extLst>
      <p:ext uri="{BB962C8B-B14F-4D97-AF65-F5344CB8AC3E}">
        <p14:creationId xmlns:p14="http://schemas.microsoft.com/office/powerpoint/2010/main" val="2079468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8</a:t>
            </a:fld>
            <a:endParaRPr lang="en-CA"/>
          </a:p>
        </p:txBody>
      </p:sp>
    </p:spTree>
    <p:extLst>
      <p:ext uri="{BB962C8B-B14F-4D97-AF65-F5344CB8AC3E}">
        <p14:creationId xmlns:p14="http://schemas.microsoft.com/office/powerpoint/2010/main" val="1658812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9</a:t>
            </a:fld>
            <a:endParaRPr lang="en-CA"/>
          </a:p>
        </p:txBody>
      </p:sp>
    </p:spTree>
    <p:extLst>
      <p:ext uri="{BB962C8B-B14F-4D97-AF65-F5344CB8AC3E}">
        <p14:creationId xmlns:p14="http://schemas.microsoft.com/office/powerpoint/2010/main" val="225250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alpha val="48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0700" y="2723494"/>
            <a:ext cx="7772400" cy="1463040"/>
          </a:xfrm>
        </p:spPr>
        <p:txBody>
          <a:bodyPr anchor="ctr">
            <a:normAutofit/>
          </a:bodyPr>
          <a:lstStyle>
            <a:lvl1pPr algn="r">
              <a:defRPr sz="5000" spc="200" baseline="0">
                <a:latin typeface="Museo Sans 9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latin typeface="Museo Sans 300" panose="02000000000000000000" pitchFamily="50"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BEC3514-2BF1-44BD-BA3C-2834BC4D7889}" type="datetimeFigureOut">
              <a:rPr lang="en-CA" smtClean="0"/>
              <a:t>2019-05-31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8243672" y="5140410"/>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69370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t>2019-05-31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sp>
        <p:nvSpPr>
          <p:cNvPr id="7" name="Rectangle 6"/>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017165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t>2019-05-31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18348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8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000" b="1">
                <a:solidFill>
                  <a:schemeClr val="tx1"/>
                </a:solidFill>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9" name="Rectangle 8"/>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516544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Autofit/>
          </a:bodyPr>
          <a:lstStyle>
            <a:lvl1pPr algn="r">
              <a:defRPr sz="11500" b="0" spc="200" baseline="0">
                <a:latin typeface="Gill Sans MT Ext Condensed Bold" panose="020B0902020104020203"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69787" y="5096671"/>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0248056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8" name="Rectangle 7"/>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4792773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CA">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11" name="Rectangle 10"/>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0572667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4" name="Footer Placeholder 3"/>
          <p:cNvSpPr>
            <a:spLocks noGrp="1"/>
          </p:cNvSpPr>
          <p:nvPr>
            <p:ph type="ftr" sz="quarter" idx="11"/>
          </p:nvPr>
        </p:nvSpPr>
        <p:spPr/>
        <p:txBody>
          <a:bodyPr/>
          <a:lstStyle/>
          <a:p>
            <a:endParaRPr lang="en-CA">
              <a:solidFill>
                <a:prstClr val="black">
                  <a:lumMod val="90000"/>
                  <a:lumOff val="10000"/>
                </a:prstClr>
              </a:solidFill>
            </a:endParaRPr>
          </a:p>
        </p:txBody>
      </p:sp>
      <p:sp>
        <p:nvSpPr>
          <p:cNvPr id="5" name="Slide Number Placeholder 4"/>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6" name="Rectangle 5"/>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3532615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3" name="Footer Placeholder 2"/>
          <p:cNvSpPr>
            <a:spLocks noGrp="1"/>
          </p:cNvSpPr>
          <p:nvPr>
            <p:ph type="ftr" sz="quarter" idx="11"/>
          </p:nvPr>
        </p:nvSpPr>
        <p:spPr/>
        <p:txBody>
          <a:bodyPr/>
          <a:lstStyle/>
          <a:p>
            <a:endParaRPr lang="en-CA">
              <a:solidFill>
                <a:prstClr val="black">
                  <a:lumMod val="90000"/>
                  <a:lumOff val="10000"/>
                </a:prstClr>
              </a:solidFill>
            </a:endParaRPr>
          </a:p>
        </p:txBody>
      </p:sp>
      <p:sp>
        <p:nvSpPr>
          <p:cNvPr id="4" name="Slide Number Placeholder 3"/>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Tree>
    <p:extLst>
      <p:ext uri="{BB962C8B-B14F-4D97-AF65-F5344CB8AC3E}">
        <p14:creationId xmlns:p14="http://schemas.microsoft.com/office/powerpoint/2010/main" val="15365731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5400">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9" name="Rectangle 8"/>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7940748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t>2019-05-31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sp>
        <p:nvSpPr>
          <p:cNvPr id="7" name="Rectangle 6"/>
          <p:cNvSpPr/>
          <p:nvPr userDrawn="1"/>
        </p:nvSpPr>
        <p:spPr>
          <a:xfrm>
            <a:off x="495986"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888535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Autofit/>
          </a:bodyPr>
          <a:lstStyle>
            <a:lvl1pPr algn="r">
              <a:defRPr sz="11500" spc="200" baseline="0">
                <a:latin typeface="Gill Sans MT Ext Condensed Bold" panose="020B0902020104020203"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8269787" y="5134633"/>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2823437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b="1">
                <a:latin typeface="Gill Sans MT Ext Condensed Bold" panose="020B0902020104020203"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7" name="Rectangle 6"/>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4964096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7630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atin typeface="Museo Sans 900" panose="020000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latin typeface="Museo Sans 300" panose="02000000000000000000"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BEC3514-2BF1-44BD-BA3C-2834BC4D7889}" type="datetimeFigureOut">
              <a:rPr lang="en-CA" smtClean="0"/>
              <a:t>2019-05-31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8243672" y="5140410"/>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64559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lvl1pPr>
              <a:defRPr>
                <a:latin typeface="Museo Sans 9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1024127" y="2286000"/>
            <a:ext cx="4754880" cy="4023360"/>
          </a:xfrm>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BEC3514-2BF1-44BD-BA3C-2834BC4D7889}" type="datetimeFigureOut">
              <a:rPr lang="en-CA" smtClean="0"/>
              <a:t>2019-05-31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ADA53DD-5852-496B-8EA2-840C6E07DF1B}" type="slidenum">
              <a:rPr lang="en-CA" smtClean="0"/>
              <a:t>‹#›</a:t>
            </a:fld>
            <a:endParaRPr lang="en-CA"/>
          </a:p>
        </p:txBody>
      </p:sp>
      <p:sp>
        <p:nvSpPr>
          <p:cNvPr id="8" name="Rectangle 7"/>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986367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useo Sans 9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4754880" cy="3341572"/>
          </a:xfrm>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useo Sans 900" panose="02000000000000000000" pitchFamily="50"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5990888" y="2967788"/>
            <a:ext cx="4754880" cy="3341572"/>
          </a:xfrm>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BEC3514-2BF1-44BD-BA3C-2834BC4D7889}" type="datetimeFigureOut">
              <a:rPr lang="en-CA" smtClean="0"/>
              <a:t>2019-05-31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ADA53DD-5852-496B-8EA2-840C6E07DF1B}" type="slidenum">
              <a:rPr lang="en-CA" smtClean="0"/>
              <a:t>‹#›</a:t>
            </a:fld>
            <a:endParaRPr lang="en-CA"/>
          </a:p>
        </p:txBody>
      </p:sp>
      <p:sp>
        <p:nvSpPr>
          <p:cNvPr id="11" name="Rectangle 10"/>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087185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BEC3514-2BF1-44BD-BA3C-2834BC4D7889}" type="datetimeFigureOut">
              <a:rPr lang="en-CA" smtClean="0"/>
              <a:t>2019-05-31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ADA53DD-5852-496B-8EA2-840C6E07DF1B}" type="slidenum">
              <a:rPr lang="en-CA" smtClean="0"/>
              <a:t>‹#›</a:t>
            </a:fld>
            <a:endParaRPr lang="en-CA"/>
          </a:p>
        </p:txBody>
      </p:sp>
      <p:sp>
        <p:nvSpPr>
          <p:cNvPr id="6" name="Rectangle 5"/>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53177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C3514-2BF1-44BD-BA3C-2834BC4D7889}" type="datetimeFigureOut">
              <a:rPr lang="en-CA" smtClean="0"/>
              <a:t>2019-05-31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ADA53DD-5852-496B-8EA2-840C6E07DF1B}" type="slidenum">
              <a:rPr lang="en-CA" smtClean="0"/>
              <a:t>‹#›</a:t>
            </a:fld>
            <a:endParaRPr lang="en-CA"/>
          </a:p>
        </p:txBody>
      </p:sp>
    </p:spTree>
    <p:extLst>
      <p:ext uri="{BB962C8B-B14F-4D97-AF65-F5344CB8AC3E}">
        <p14:creationId xmlns:p14="http://schemas.microsoft.com/office/powerpoint/2010/main" val="11765582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t>2019-05-31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ADA53DD-5852-496B-8EA2-840C6E07DF1B}" type="slidenum">
              <a:rPr lang="en-CA" smtClean="0"/>
              <a:t>‹#›</a:t>
            </a:fld>
            <a:endParaRPr lang="en-CA"/>
          </a:p>
        </p:txBody>
      </p:sp>
      <p:sp>
        <p:nvSpPr>
          <p:cNvPr id="9" name="Rectangle 8"/>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1319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t>2019-05-31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ADA53DD-5852-496B-8EA2-840C6E07DF1B}"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29600" y="5062631"/>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190823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BEC3514-2BF1-44BD-BA3C-2834BC4D7889}" type="datetimeFigureOut">
              <a:rPr lang="en-CA" smtClean="0"/>
              <a:t>2019-05-31</a:t>
            </a:fld>
            <a:endParaRPr lang="en-CA"/>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CA"/>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ADA53DD-5852-496B-8EA2-840C6E07DF1B}" type="slidenum">
              <a:rPr lang="en-CA" smtClean="0"/>
              <a:t>‹#›</a:t>
            </a:fld>
            <a:endParaRPr lang="en-CA"/>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5877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BEC3514-2BF1-44BD-BA3C-2834BC4D7889}" type="datetimeFigureOut">
              <a:rPr lang="en-CA" smtClean="0">
                <a:solidFill>
                  <a:prstClr val="black">
                    <a:lumMod val="90000"/>
                    <a:lumOff val="10000"/>
                  </a:prstClr>
                </a:solidFill>
              </a:rPr>
              <a:pPr/>
              <a:t>2019-05-31</a:t>
            </a:fld>
            <a:endParaRPr lang="en-CA">
              <a:solidFill>
                <a:prstClr val="black">
                  <a:lumMod val="90000"/>
                  <a:lumOff val="10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CA">
              <a:solidFill>
                <a:prstClr val="black">
                  <a:lumMod val="90000"/>
                  <a:lumOff val="10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791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39.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8.wdp"/><Relationship Id="rId4" Type="http://schemas.openxmlformats.org/officeDocument/2006/relationships/image" Target="../media/image35.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www.meant2preventkitchen.com/" TargetMode="External"/><Relationship Id="rId2" Type="http://schemas.openxmlformats.org/officeDocument/2006/relationships/hyperlink" Target="http://www.meant2prevent.com/" TargetMode="Externa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34"/>
            <a:ext cx="12196916" cy="6854413"/>
          </a:xfrm>
          <a:prstGeom prst="rect">
            <a:avLst/>
          </a:prstGeom>
        </p:spPr>
      </p:pic>
      <p:sp>
        <p:nvSpPr>
          <p:cNvPr id="12" name="Rectangle 11"/>
          <p:cNvSpPr/>
          <p:nvPr/>
        </p:nvSpPr>
        <p:spPr>
          <a:xfrm>
            <a:off x="-13607" y="0"/>
            <a:ext cx="12205607" cy="697284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en2cheflogowhite.png"/>
          <p:cNvPicPr>
            <a:picLocks noChangeAspect="1"/>
          </p:cNvPicPr>
          <p:nvPr/>
        </p:nvPicPr>
        <p:blipFill rotWithShape="1">
          <a:blip r:embed="rId4" cstate="print">
            <a:extLst>
              <a:ext uri="{28A0092B-C50C-407E-A947-70E740481C1C}">
                <a14:useLocalDpi xmlns:a14="http://schemas.microsoft.com/office/drawing/2010/main" val="0"/>
              </a:ext>
            </a:extLst>
          </a:blip>
          <a:srcRect b="32823"/>
          <a:stretch/>
        </p:blipFill>
        <p:spPr>
          <a:xfrm>
            <a:off x="1479042" y="4860586"/>
            <a:ext cx="3519628" cy="684910"/>
          </a:xfrm>
          <a:prstGeom prst="rect">
            <a:avLst/>
          </a:prstGeom>
        </p:spPr>
      </p:pic>
      <p:grpSp>
        <p:nvGrpSpPr>
          <p:cNvPr id="18" name="Group 17"/>
          <p:cNvGrpSpPr/>
          <p:nvPr/>
        </p:nvGrpSpPr>
        <p:grpSpPr>
          <a:xfrm>
            <a:off x="185511" y="5179621"/>
            <a:ext cx="1269934" cy="1269934"/>
            <a:chOff x="4352375" y="4223602"/>
            <a:chExt cx="1269934" cy="1269934"/>
          </a:xfrm>
        </p:grpSpPr>
        <p:sp>
          <p:nvSpPr>
            <p:cNvPr id="6" name="Oval 5"/>
            <p:cNvSpPr/>
            <p:nvPr/>
          </p:nvSpPr>
          <p:spPr>
            <a:xfrm>
              <a:off x="4352375" y="4223602"/>
              <a:ext cx="1269934" cy="1269934"/>
            </a:xfrm>
            <a:prstGeom prst="ellipse">
              <a:avLst/>
            </a:prstGeom>
            <a:solidFill>
              <a:srgbClr val="2F35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13" name="TextBox 12"/>
            <p:cNvSpPr txBox="1"/>
            <p:nvPr/>
          </p:nvSpPr>
          <p:spPr>
            <a:xfrm>
              <a:off x="4423725" y="4352021"/>
              <a:ext cx="1098796" cy="369332"/>
            </a:xfrm>
            <a:prstGeom prst="rect">
              <a:avLst/>
            </a:prstGeom>
            <a:noFill/>
          </p:spPr>
          <p:txBody>
            <a:bodyPr wrap="square" rtlCol="0">
              <a:spAutoFit/>
            </a:bodyPr>
            <a:lstStyle/>
            <a:p>
              <a:pPr algn="ctr"/>
              <a:r>
                <a:rPr lang="en-US" dirty="0" smtClean="0">
                  <a:solidFill>
                    <a:srgbClr val="FFFFFF"/>
                  </a:solidFill>
                  <a:latin typeface="Museo Sans 300"/>
                  <a:cs typeface="Museo Sans 300"/>
                </a:rPr>
                <a:t>WEEK</a:t>
              </a:r>
              <a:endParaRPr lang="en-US" dirty="0">
                <a:solidFill>
                  <a:srgbClr val="FFFFFF"/>
                </a:solidFill>
                <a:latin typeface="Museo Sans 300"/>
                <a:cs typeface="Museo Sans 300"/>
              </a:endParaRPr>
            </a:p>
          </p:txBody>
        </p:sp>
        <p:sp>
          <p:nvSpPr>
            <p:cNvPr id="14" name="TextBox 13"/>
            <p:cNvSpPr txBox="1"/>
            <p:nvPr/>
          </p:nvSpPr>
          <p:spPr>
            <a:xfrm>
              <a:off x="4623507" y="4437634"/>
              <a:ext cx="770584" cy="1015663"/>
            </a:xfrm>
            <a:prstGeom prst="rect">
              <a:avLst/>
            </a:prstGeom>
            <a:noFill/>
          </p:spPr>
          <p:txBody>
            <a:bodyPr wrap="square" rtlCol="0">
              <a:spAutoFit/>
            </a:bodyPr>
            <a:lstStyle/>
            <a:p>
              <a:pPr algn="ctr"/>
              <a:r>
                <a:rPr lang="en-US" sz="6000" dirty="0">
                  <a:solidFill>
                    <a:srgbClr val="FFFFFF"/>
                  </a:solidFill>
                  <a:latin typeface="Museo Sans 900"/>
                  <a:cs typeface="Museo Sans 900"/>
                </a:rPr>
                <a:t>2</a:t>
              </a:r>
            </a:p>
          </p:txBody>
        </p:sp>
      </p:grpSp>
      <p:sp>
        <p:nvSpPr>
          <p:cNvPr id="27" name="Title 1"/>
          <p:cNvSpPr txBox="1">
            <a:spLocks/>
          </p:cNvSpPr>
          <p:nvPr/>
        </p:nvSpPr>
        <p:spPr>
          <a:xfrm>
            <a:off x="1414895" y="5394960"/>
            <a:ext cx="6790401" cy="1463040"/>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useo Sans 900" panose="02000000000000000000" pitchFamily="50" charset="0"/>
                <a:ea typeface="+mj-ea"/>
                <a:cs typeface="+mj-cs"/>
              </a:defRPr>
            </a:lvl1pPr>
          </a:lstStyle>
          <a:p>
            <a:pPr algn="l"/>
            <a:r>
              <a:rPr lang="en-CA" sz="8000" b="1" dirty="0" smtClean="0">
                <a:solidFill>
                  <a:srgbClr val="FFFFFF"/>
                </a:solidFill>
              </a:rPr>
              <a:t>HYDRATION</a:t>
            </a:r>
            <a:endParaRPr lang="en-CA" sz="8000" b="1" dirty="0">
              <a:solidFill>
                <a:srgbClr val="FFFFFF"/>
              </a:solidFill>
            </a:endParaRPr>
          </a:p>
        </p:txBody>
      </p:sp>
      <p:pic>
        <p:nvPicPr>
          <p:cNvPr id="28" name="Picture 27" descr="M2Pblackan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9559" y="92940"/>
            <a:ext cx="4965980" cy="690101"/>
          </a:xfrm>
          <a:prstGeom prst="rect">
            <a:avLst/>
          </a:prstGeom>
        </p:spPr>
      </p:pic>
    </p:spTree>
    <p:extLst>
      <p:ext uri="{BB962C8B-B14F-4D97-AF65-F5344CB8AC3E}">
        <p14:creationId xmlns:p14="http://schemas.microsoft.com/office/powerpoint/2010/main" val="491679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62544" y="6015058"/>
            <a:ext cx="1794979" cy="369332"/>
          </a:xfrm>
          <a:prstGeom prst="rect">
            <a:avLst/>
          </a:prstGeom>
          <a:noFill/>
        </p:spPr>
        <p:txBody>
          <a:bodyPr wrap="none" rtlCol="0" anchor="t">
            <a:spAutoFit/>
          </a:bodyPr>
          <a:lstStyle/>
          <a:p>
            <a:r>
              <a:rPr lang="en-CA" dirty="0">
                <a:latin typeface="Museo Sans 300" panose="02000000000000000000" pitchFamily="50" charset="0"/>
              </a:rPr>
              <a:t>360 ml of Soda</a:t>
            </a:r>
          </a:p>
        </p:txBody>
      </p:sp>
      <p:sp>
        <p:nvSpPr>
          <p:cNvPr id="6" name="TextBox 5"/>
          <p:cNvSpPr txBox="1"/>
          <p:nvPr/>
        </p:nvSpPr>
        <p:spPr>
          <a:xfrm>
            <a:off x="5022196" y="6050343"/>
            <a:ext cx="2570832" cy="369332"/>
          </a:xfrm>
          <a:prstGeom prst="rect">
            <a:avLst/>
          </a:prstGeom>
          <a:noFill/>
        </p:spPr>
        <p:txBody>
          <a:bodyPr wrap="none" rtlCol="0">
            <a:spAutoFit/>
          </a:bodyPr>
          <a:lstStyle/>
          <a:p>
            <a:r>
              <a:rPr lang="en-CA" dirty="0">
                <a:latin typeface="Museo Sans 300" panose="02000000000000000000" pitchFamily="50" charset="0"/>
              </a:rPr>
              <a:t>600 ml of Sports Drink</a:t>
            </a:r>
          </a:p>
        </p:txBody>
      </p:sp>
      <p:sp>
        <p:nvSpPr>
          <p:cNvPr id="23" name="TextBox 22"/>
          <p:cNvSpPr txBox="1"/>
          <p:nvPr/>
        </p:nvSpPr>
        <p:spPr>
          <a:xfrm>
            <a:off x="8718114" y="6083640"/>
            <a:ext cx="2154564" cy="369332"/>
          </a:xfrm>
          <a:prstGeom prst="rect">
            <a:avLst/>
          </a:prstGeom>
          <a:noFill/>
        </p:spPr>
        <p:txBody>
          <a:bodyPr wrap="none" rtlCol="0">
            <a:spAutoFit/>
          </a:bodyPr>
          <a:lstStyle/>
          <a:p>
            <a:r>
              <a:rPr lang="en-CA">
                <a:latin typeface="Museo Sans 300" panose="02000000000000000000" pitchFamily="50" charset="0"/>
              </a:rPr>
              <a:t>500 ml of Iced Tea</a:t>
            </a:r>
          </a:p>
        </p:txBody>
      </p:sp>
      <p:sp>
        <p:nvSpPr>
          <p:cNvPr id="2" name="TextBox 1"/>
          <p:cNvSpPr txBox="1"/>
          <p:nvPr/>
        </p:nvSpPr>
        <p:spPr>
          <a:xfrm rot="16200000">
            <a:off x="1296284" y="4373819"/>
            <a:ext cx="1351126" cy="553998"/>
          </a:xfrm>
          <a:prstGeom prst="rect">
            <a:avLst/>
          </a:prstGeom>
          <a:noFill/>
        </p:spPr>
        <p:txBody>
          <a:bodyPr wrap="square" rtlCol="0">
            <a:spAutoFit/>
          </a:bodyPr>
          <a:lstStyle/>
          <a:p>
            <a:pPr algn="r"/>
            <a:r>
              <a:rPr lang="en-US" sz="3000">
                <a:solidFill>
                  <a:schemeClr val="bg1"/>
                </a:solidFill>
                <a:latin typeface="Cooper Black" panose="0208090404030B020404" pitchFamily="18" charset="0"/>
              </a:rPr>
              <a:t>COLA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512" y="2463198"/>
            <a:ext cx="1460340" cy="358714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044" y="2463198"/>
            <a:ext cx="3557694" cy="355769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4319" y="3975255"/>
            <a:ext cx="1130135" cy="1965452"/>
          </a:xfrm>
          <a:prstGeom prst="rect">
            <a:avLst/>
          </a:prstGeom>
        </p:spPr>
      </p:pic>
      <p:sp>
        <p:nvSpPr>
          <p:cNvPr id="14" name="Title 1"/>
          <p:cNvSpPr txBox="1">
            <a:spLocks/>
          </p:cNvSpPr>
          <p:nvPr/>
        </p:nvSpPr>
        <p:spPr>
          <a:xfrm>
            <a:off x="-220728" y="682067"/>
            <a:ext cx="12401550"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dirty="0" smtClean="0">
                <a:solidFill>
                  <a:srgbClr val="2F354F"/>
                </a:solidFill>
                <a:latin typeface="Museo Sans 900" panose="02000000000000000000" pitchFamily="50" charset="0"/>
              </a:rPr>
              <a:t>???</a:t>
            </a:r>
            <a:endParaRPr lang="en-CA" sz="6600" dirty="0">
              <a:solidFill>
                <a:srgbClr val="2F354F"/>
              </a:solidFill>
              <a:latin typeface="Museo Sans 900" panose="02000000000000000000" pitchFamily="50" charset="0"/>
            </a:endParaRPr>
          </a:p>
        </p:txBody>
      </p:sp>
    </p:spTree>
    <p:extLst>
      <p:ext uri="{BB962C8B-B14F-4D97-AF65-F5344CB8AC3E}">
        <p14:creationId xmlns:p14="http://schemas.microsoft.com/office/powerpoint/2010/main" val="2975251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7815" y="4811183"/>
            <a:ext cx="1769331" cy="369332"/>
          </a:xfrm>
          <a:prstGeom prst="rect">
            <a:avLst/>
          </a:prstGeom>
          <a:noFill/>
        </p:spPr>
        <p:txBody>
          <a:bodyPr wrap="none" rtlCol="0" anchor="t">
            <a:spAutoFit/>
          </a:bodyPr>
          <a:lstStyle/>
          <a:p>
            <a:r>
              <a:rPr lang="en-CA" dirty="0">
                <a:latin typeface="Museo Sans 300" panose="02000000000000000000" pitchFamily="50" charset="0"/>
              </a:rPr>
              <a:t>355 ml of Soda</a:t>
            </a:r>
          </a:p>
        </p:txBody>
      </p:sp>
      <p:sp>
        <p:nvSpPr>
          <p:cNvPr id="6" name="TextBox 5"/>
          <p:cNvSpPr txBox="1"/>
          <p:nvPr/>
        </p:nvSpPr>
        <p:spPr>
          <a:xfrm>
            <a:off x="4946263" y="4804048"/>
            <a:ext cx="2517933" cy="369332"/>
          </a:xfrm>
          <a:prstGeom prst="rect">
            <a:avLst/>
          </a:prstGeom>
          <a:noFill/>
        </p:spPr>
        <p:txBody>
          <a:bodyPr wrap="none" rtlCol="0">
            <a:spAutoFit/>
          </a:bodyPr>
          <a:lstStyle/>
          <a:p>
            <a:r>
              <a:rPr lang="en-CA" dirty="0">
                <a:latin typeface="Museo Sans 300" panose="02000000000000000000" pitchFamily="50" charset="0"/>
              </a:rPr>
              <a:t>591 ml of Sports Drink</a:t>
            </a:r>
          </a:p>
        </p:txBody>
      </p:sp>
      <p:sp>
        <p:nvSpPr>
          <p:cNvPr id="23" name="TextBox 22"/>
          <p:cNvSpPr txBox="1"/>
          <p:nvPr/>
        </p:nvSpPr>
        <p:spPr>
          <a:xfrm>
            <a:off x="8862283" y="4761413"/>
            <a:ext cx="2255523" cy="369332"/>
          </a:xfrm>
          <a:prstGeom prst="rect">
            <a:avLst/>
          </a:prstGeom>
          <a:noFill/>
        </p:spPr>
        <p:txBody>
          <a:bodyPr wrap="square" rtlCol="0">
            <a:spAutoFit/>
          </a:bodyPr>
          <a:lstStyle/>
          <a:p>
            <a:r>
              <a:rPr lang="en-CA">
                <a:latin typeface="Museo Sans 300" panose="02000000000000000000" pitchFamily="50" charset="0"/>
              </a:rPr>
              <a:t>500 ml of Iced Tea</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441" y="2820413"/>
            <a:ext cx="810450" cy="199077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6656" y="2860043"/>
            <a:ext cx="1847128" cy="1847128"/>
          </a:xfrm>
          <a:prstGeom prst="rect">
            <a:avLst/>
          </a:prstGeom>
        </p:spPr>
      </p:pic>
      <p:sp>
        <p:nvSpPr>
          <p:cNvPr id="28" name="TextBox 27"/>
          <p:cNvSpPr txBox="1"/>
          <p:nvPr/>
        </p:nvSpPr>
        <p:spPr>
          <a:xfrm rot="16200000">
            <a:off x="1452249" y="4064260"/>
            <a:ext cx="782667" cy="307777"/>
          </a:xfrm>
          <a:prstGeom prst="rect">
            <a:avLst/>
          </a:prstGeom>
          <a:noFill/>
        </p:spPr>
        <p:txBody>
          <a:bodyPr wrap="square" rtlCol="0">
            <a:spAutoFit/>
          </a:bodyPr>
          <a:lstStyle/>
          <a:p>
            <a:pPr algn="r"/>
            <a:r>
              <a:rPr lang="en-US" sz="1400">
                <a:solidFill>
                  <a:schemeClr val="bg1"/>
                </a:solidFill>
                <a:latin typeface="Cooper Black" panose="0208090404030B020404" pitchFamily="18" charset="0"/>
              </a:rPr>
              <a:t>COLA</a:t>
            </a:r>
            <a:endParaRPr lang="en-US" sz="3000">
              <a:solidFill>
                <a:schemeClr val="bg1"/>
              </a:solidFill>
              <a:latin typeface="Cooper Black" panose="0208090404030B020404" pitchFamily="18"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447" y="261111"/>
            <a:ext cx="861213" cy="966976"/>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4324" y="261111"/>
            <a:ext cx="861213" cy="96697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5201" y="261111"/>
            <a:ext cx="861213" cy="966976"/>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6078" y="261111"/>
            <a:ext cx="861213" cy="966976"/>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6726" y="1303457"/>
            <a:ext cx="861213" cy="966976"/>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7603" y="1303457"/>
            <a:ext cx="861213" cy="966976"/>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480" y="1303457"/>
            <a:ext cx="861213" cy="966976"/>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9357" y="1303457"/>
            <a:ext cx="861213" cy="966976"/>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6955" y="261111"/>
            <a:ext cx="861213" cy="966976"/>
          </a:xfrm>
          <a:prstGeom prst="rect">
            <a:avLst/>
          </a:prstGeom>
        </p:spPr>
      </p:pic>
      <p:sp>
        <p:nvSpPr>
          <p:cNvPr id="40" name="Title 1"/>
          <p:cNvSpPr>
            <a:spLocks noGrp="1"/>
          </p:cNvSpPr>
          <p:nvPr>
            <p:ph type="title"/>
          </p:nvPr>
        </p:nvSpPr>
        <p:spPr>
          <a:xfrm>
            <a:off x="172805" y="5302153"/>
            <a:ext cx="11807728" cy="1499616"/>
          </a:xfrm>
        </p:spPr>
        <p:txBody>
          <a:bodyPr>
            <a:noAutofit/>
          </a:bodyPr>
          <a:lstStyle/>
          <a:p>
            <a:pPr algn="ctr"/>
            <a:r>
              <a:rPr lang="en-US" sz="6000" dirty="0" smtClean="0">
                <a:solidFill>
                  <a:srgbClr val="F05A28"/>
                </a:solidFill>
              </a:rPr>
              <a:t>9-10</a:t>
            </a:r>
            <a:r>
              <a:rPr lang="en-US" sz="6000" dirty="0" smtClean="0"/>
              <a:t> </a:t>
            </a:r>
            <a:r>
              <a:rPr lang="en-US" sz="6000" dirty="0">
                <a:solidFill>
                  <a:srgbClr val="2F354F"/>
                </a:solidFill>
              </a:rPr>
              <a:t>teaspoons of sugar!</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6751" y="3626548"/>
            <a:ext cx="669886" cy="116501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6955" y="1298085"/>
            <a:ext cx="861213" cy="966976"/>
          </a:xfrm>
          <a:prstGeom prst="rect">
            <a:avLst/>
          </a:prstGeom>
        </p:spPr>
      </p:pic>
    </p:spTree>
    <p:extLst>
      <p:ext uri="{BB962C8B-B14F-4D97-AF65-F5344CB8AC3E}">
        <p14:creationId xmlns:p14="http://schemas.microsoft.com/office/powerpoint/2010/main" val="3755094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47078" y="6226537"/>
            <a:ext cx="2494594" cy="461665"/>
          </a:xfrm>
          <a:prstGeom prst="rect">
            <a:avLst/>
          </a:prstGeom>
          <a:noFill/>
        </p:spPr>
        <p:txBody>
          <a:bodyPr wrap="none" rtlCol="0">
            <a:spAutoFit/>
          </a:bodyPr>
          <a:lstStyle/>
          <a:p>
            <a:r>
              <a:rPr lang="en-CA" sz="2400" dirty="0">
                <a:latin typeface="Museo Sans 300" panose="02000000000000000000" pitchFamily="50" charset="0"/>
              </a:rPr>
              <a:t>1000 ml </a:t>
            </a:r>
            <a:r>
              <a:rPr lang="en-CA" sz="2400" dirty="0" err="1">
                <a:latin typeface="Museo Sans 300" panose="02000000000000000000" pitchFamily="50" charset="0"/>
              </a:rPr>
              <a:t>Slushie</a:t>
            </a:r>
            <a:r>
              <a:rPr lang="en-CA" sz="2400" dirty="0">
                <a:latin typeface="Museo Sans 300" panose="02000000000000000000" pitchFamily="50"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1864" y="2462684"/>
            <a:ext cx="1776483" cy="3552966"/>
          </a:xfrm>
          <a:prstGeom prst="rect">
            <a:avLst/>
          </a:prstGeom>
        </p:spPr>
      </p:pic>
      <p:sp>
        <p:nvSpPr>
          <p:cNvPr id="5" name="Title 1"/>
          <p:cNvSpPr txBox="1">
            <a:spLocks/>
          </p:cNvSpPr>
          <p:nvPr/>
        </p:nvSpPr>
        <p:spPr>
          <a:xfrm>
            <a:off x="0" y="682067"/>
            <a:ext cx="12180822"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dirty="0" smtClean="0">
                <a:solidFill>
                  <a:srgbClr val="2F354F"/>
                </a:solidFill>
                <a:latin typeface="Museo Sans 900" panose="02000000000000000000" pitchFamily="50" charset="0"/>
              </a:rPr>
              <a:t>???</a:t>
            </a:r>
            <a:endParaRPr lang="en-CA" sz="6600" dirty="0">
              <a:latin typeface="Museo Sans 900" panose="02000000000000000000" pitchFamily="50" charset="0"/>
            </a:endParaRPr>
          </a:p>
        </p:txBody>
      </p:sp>
    </p:spTree>
    <p:extLst>
      <p:ext uri="{BB962C8B-B14F-4D97-AF65-F5344CB8AC3E}">
        <p14:creationId xmlns:p14="http://schemas.microsoft.com/office/powerpoint/2010/main" val="975009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7377" y="580631"/>
            <a:ext cx="1776483" cy="3552966"/>
          </a:xfrm>
          <a:prstGeom prst="rect">
            <a:avLst/>
          </a:prstGeom>
        </p:spPr>
      </p:pic>
      <p:sp>
        <p:nvSpPr>
          <p:cNvPr id="39" name="TextBox 38"/>
          <p:cNvSpPr txBox="1"/>
          <p:nvPr/>
        </p:nvSpPr>
        <p:spPr>
          <a:xfrm>
            <a:off x="2445685" y="4316439"/>
            <a:ext cx="2627642" cy="461665"/>
          </a:xfrm>
          <a:prstGeom prst="rect">
            <a:avLst/>
          </a:prstGeom>
          <a:noFill/>
        </p:spPr>
        <p:txBody>
          <a:bodyPr wrap="none" rtlCol="0">
            <a:spAutoFit/>
          </a:bodyPr>
          <a:lstStyle/>
          <a:p>
            <a:r>
              <a:rPr lang="en-CA" sz="2400" b="1" dirty="0">
                <a:latin typeface="Museo Sans 300" panose="02000000000000000000" pitchFamily="50" charset="0"/>
              </a:rPr>
              <a:t>1000 ml </a:t>
            </a:r>
            <a:r>
              <a:rPr lang="en-CA" sz="2400" b="1" dirty="0" err="1">
                <a:latin typeface="Museo Sans 300" panose="02000000000000000000" pitchFamily="50" charset="0"/>
              </a:rPr>
              <a:t>Slushie</a:t>
            </a:r>
            <a:r>
              <a:rPr lang="en-CA" sz="2400" b="1" dirty="0">
                <a:latin typeface="Museo Sans 300" panose="02000000000000000000" pitchFamily="50"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589" y="747316"/>
            <a:ext cx="861213" cy="966976"/>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589" y="1805041"/>
            <a:ext cx="861213" cy="966976"/>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60" y="2862766"/>
            <a:ext cx="861213" cy="966976"/>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60" y="3920491"/>
            <a:ext cx="861213" cy="966976"/>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119" y="741527"/>
            <a:ext cx="861213" cy="966976"/>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947" y="1805041"/>
            <a:ext cx="861213" cy="966976"/>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8289" y="2856977"/>
            <a:ext cx="861213" cy="966976"/>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118" y="3947787"/>
            <a:ext cx="861213" cy="966976"/>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477" y="738645"/>
            <a:ext cx="861213" cy="966976"/>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477" y="1805041"/>
            <a:ext cx="861213" cy="966976"/>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648" y="2862766"/>
            <a:ext cx="861213" cy="966976"/>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648" y="3945063"/>
            <a:ext cx="861213" cy="966976"/>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835" y="738645"/>
            <a:ext cx="861213" cy="966976"/>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835" y="1805041"/>
            <a:ext cx="861213" cy="966976"/>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1006" y="2856977"/>
            <a:ext cx="861213" cy="966976"/>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834" y="3920491"/>
            <a:ext cx="861213" cy="966976"/>
          </a:xfrm>
          <a:prstGeom prst="rect">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776" y="738645"/>
            <a:ext cx="861213" cy="966976"/>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776" y="1805041"/>
            <a:ext cx="861213" cy="966976"/>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364" y="2856977"/>
            <a:ext cx="861213" cy="966976"/>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1020" y="3920491"/>
            <a:ext cx="861213" cy="966976"/>
          </a:xfrm>
          <a:prstGeom prst="rect">
            <a:avLst/>
          </a:prstGeom>
        </p:spPr>
      </p:pic>
      <p:sp>
        <p:nvSpPr>
          <p:cNvPr id="8" name="Title 7"/>
          <p:cNvSpPr>
            <a:spLocks noGrp="1"/>
          </p:cNvSpPr>
          <p:nvPr>
            <p:ph type="title"/>
          </p:nvPr>
        </p:nvSpPr>
        <p:spPr>
          <a:xfrm>
            <a:off x="-55160" y="5087748"/>
            <a:ext cx="12230100" cy="1499616"/>
          </a:xfrm>
        </p:spPr>
        <p:txBody>
          <a:bodyPr>
            <a:noAutofit/>
          </a:bodyPr>
          <a:lstStyle/>
          <a:p>
            <a:pPr algn="ctr"/>
            <a:r>
              <a:rPr lang="en-US" sz="6600" b="1" dirty="0">
                <a:solidFill>
                  <a:srgbClr val="F05A28"/>
                </a:solidFill>
              </a:rPr>
              <a:t>24</a:t>
            </a:r>
            <a:r>
              <a:rPr lang="en-US" sz="6600" dirty="0">
                <a:solidFill>
                  <a:srgbClr val="4F81BD"/>
                </a:solidFill>
              </a:rPr>
              <a:t> </a:t>
            </a:r>
            <a:r>
              <a:rPr lang="en-US" sz="6600" dirty="0">
                <a:solidFill>
                  <a:srgbClr val="2F354F"/>
                </a:solidFill>
              </a:rPr>
              <a:t>teaspoons of sugar!</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889" y="741527"/>
            <a:ext cx="861213" cy="96697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889" y="1799252"/>
            <a:ext cx="861213" cy="96697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060" y="2856977"/>
            <a:ext cx="861213" cy="966976"/>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060" y="3914702"/>
            <a:ext cx="861213" cy="966976"/>
          </a:xfrm>
          <a:prstGeom prst="rect">
            <a:avLst/>
          </a:prstGeom>
        </p:spPr>
      </p:pic>
    </p:spTree>
    <p:extLst>
      <p:ext uri="{BB962C8B-B14F-4D97-AF65-F5344CB8AC3E}">
        <p14:creationId xmlns:p14="http://schemas.microsoft.com/office/powerpoint/2010/main" val="1239901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480457" y="3374448"/>
            <a:ext cx="10711543" cy="3300548"/>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endParaRPr lang="en-CA" dirty="0"/>
          </a:p>
          <a:p>
            <a:endParaRPr lang="en-CA" dirty="0"/>
          </a:p>
          <a:p>
            <a:endParaRPr lang="en-CA" dirty="0"/>
          </a:p>
          <a:p>
            <a:endParaRPr lang="en-CA" dirty="0"/>
          </a:p>
          <a:p>
            <a:endParaRPr lang="en-CA" dirty="0"/>
          </a:p>
          <a:p>
            <a:pPr marL="0" indent="0">
              <a:buFont typeface="Tw Cen MT" panose="020B0602020104020603" pitchFamily="34" charset="0"/>
              <a:buNone/>
            </a:pPr>
            <a:r>
              <a:rPr lang="en-CA" sz="2400" dirty="0"/>
              <a:t>			          </a:t>
            </a:r>
          </a:p>
          <a:p>
            <a:pPr marL="0" indent="0">
              <a:buFont typeface="Tw Cen MT" panose="020B0602020104020603" pitchFamily="34" charset="0"/>
              <a:buNone/>
            </a:pPr>
            <a:endParaRPr lang="en-CA" sz="2400" dirty="0"/>
          </a:p>
          <a:p>
            <a:pPr marL="0" indent="0">
              <a:buFont typeface="Tw Cen MT" panose="020B0602020104020603" pitchFamily="34" charset="0"/>
              <a:buNone/>
            </a:pPr>
            <a:r>
              <a:rPr lang="en-CA" sz="2400" dirty="0">
                <a:latin typeface="Museo Sans 300" panose="02000000000000000000" pitchFamily="50" charset="0"/>
              </a:rPr>
              <a:t>				  500ml Water</a:t>
            </a:r>
            <a:endParaRPr lang="en-CA" dirty="0">
              <a:latin typeface="Museo Sans 300" panose="02000000000000000000" pitchFamily="50" charset="0"/>
            </a:endParaRPr>
          </a:p>
        </p:txBody>
      </p:sp>
      <p:pic>
        <p:nvPicPr>
          <p:cNvPr id="7" name="Picture 8" descr="Water, Glass, Drip, Drink, Clear, Thirst, Spray"/>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4662959" y="2052540"/>
            <a:ext cx="2789477" cy="416741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0" y="682067"/>
            <a:ext cx="12180822"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dirty="0" smtClean="0">
                <a:solidFill>
                  <a:srgbClr val="2F354F"/>
                </a:solidFill>
                <a:latin typeface="Museo Sans 900" panose="02000000000000000000" pitchFamily="50" charset="0"/>
              </a:rPr>
              <a:t>???</a:t>
            </a:r>
            <a:endParaRPr lang="en-CA" sz="6600" dirty="0">
              <a:latin typeface="Museo Sans 900" panose="02000000000000000000" pitchFamily="50" charset="0"/>
            </a:endParaRPr>
          </a:p>
        </p:txBody>
      </p:sp>
    </p:spTree>
    <p:extLst>
      <p:ext uri="{BB962C8B-B14F-4D97-AF65-F5344CB8AC3E}">
        <p14:creationId xmlns:p14="http://schemas.microsoft.com/office/powerpoint/2010/main" val="273385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2599"/>
            <a:ext cx="12192000" cy="1499616"/>
          </a:xfrm>
        </p:spPr>
        <p:txBody>
          <a:bodyPr>
            <a:noAutofit/>
          </a:bodyPr>
          <a:lstStyle/>
          <a:p>
            <a:pPr algn="ctr"/>
            <a:r>
              <a:rPr lang="en-US" sz="6000" b="1" dirty="0">
                <a:solidFill>
                  <a:srgbClr val="92AD3C"/>
                </a:solidFill>
              </a:rPr>
              <a:t>ZERO</a:t>
            </a:r>
            <a:r>
              <a:rPr lang="en-US" sz="6000" dirty="0">
                <a:solidFill>
                  <a:srgbClr val="92D050"/>
                </a:solidFill>
              </a:rPr>
              <a:t> </a:t>
            </a:r>
            <a:r>
              <a:rPr lang="en-US" sz="6000" dirty="0">
                <a:solidFill>
                  <a:srgbClr val="2F354F"/>
                </a:solidFill>
              </a:rPr>
              <a:t>teaspoons of sugar</a:t>
            </a:r>
          </a:p>
        </p:txBody>
      </p:sp>
      <p:sp>
        <p:nvSpPr>
          <p:cNvPr id="4" name="Content Placeholder 2"/>
          <p:cNvSpPr txBox="1">
            <a:spLocks/>
          </p:cNvSpPr>
          <p:nvPr/>
        </p:nvSpPr>
        <p:spPr>
          <a:xfrm>
            <a:off x="1480457" y="1542051"/>
            <a:ext cx="10711543" cy="3300548"/>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endParaRPr lang="en-CA" dirty="0"/>
          </a:p>
          <a:p>
            <a:endParaRPr lang="en-CA" dirty="0"/>
          </a:p>
          <a:p>
            <a:endParaRPr lang="en-CA" dirty="0"/>
          </a:p>
          <a:p>
            <a:endParaRPr lang="en-CA" dirty="0"/>
          </a:p>
          <a:p>
            <a:endParaRPr lang="en-CA" dirty="0"/>
          </a:p>
          <a:p>
            <a:pPr marL="0" indent="0">
              <a:buFont typeface="Tw Cen MT" panose="020B0602020104020603" pitchFamily="34" charset="0"/>
              <a:buNone/>
            </a:pPr>
            <a:r>
              <a:rPr lang="en-CA" sz="2400" dirty="0"/>
              <a:t>			          </a:t>
            </a:r>
          </a:p>
          <a:p>
            <a:pPr marL="0" indent="0">
              <a:buFont typeface="Tw Cen MT" panose="020B0602020104020603" pitchFamily="34" charset="0"/>
              <a:buNone/>
            </a:pPr>
            <a:endParaRPr lang="en-CA" sz="2400" dirty="0"/>
          </a:p>
          <a:p>
            <a:pPr marL="0" indent="0">
              <a:buFont typeface="Tw Cen MT" panose="020B0602020104020603" pitchFamily="34" charset="0"/>
              <a:buNone/>
            </a:pPr>
            <a:r>
              <a:rPr lang="en-CA" sz="2400" dirty="0">
                <a:latin typeface="Museo Sans 300" panose="02000000000000000000" pitchFamily="50" charset="0"/>
              </a:rPr>
              <a:t>				  500ml Water</a:t>
            </a:r>
            <a:endParaRPr lang="en-CA" dirty="0">
              <a:latin typeface="Museo Sans 300" panose="02000000000000000000" pitchFamily="50" charset="0"/>
            </a:endParaRPr>
          </a:p>
        </p:txBody>
      </p:sp>
      <p:pic>
        <p:nvPicPr>
          <p:cNvPr id="6" name="Picture 8" descr="Water, Glass, Drip, Drink, Clear, Thirst, Spray"/>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4697415" y="252219"/>
            <a:ext cx="2789477" cy="41674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759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518" y="2158362"/>
            <a:ext cx="1978925" cy="3957849"/>
          </a:xfrm>
          <a:prstGeom prst="rect">
            <a:avLst/>
          </a:prstGeom>
        </p:spPr>
      </p:pic>
      <p:sp>
        <p:nvSpPr>
          <p:cNvPr id="8" name="Content Placeholder 2"/>
          <p:cNvSpPr>
            <a:spLocks noGrp="1"/>
          </p:cNvSpPr>
          <p:nvPr>
            <p:ph idx="1"/>
          </p:nvPr>
        </p:nvSpPr>
        <p:spPr>
          <a:xfrm>
            <a:off x="4644595" y="6159258"/>
            <a:ext cx="3021089" cy="453652"/>
          </a:xfrm>
        </p:spPr>
        <p:txBody>
          <a:bodyPr>
            <a:normAutofit fontScale="92500"/>
          </a:bodyPr>
          <a:lstStyle/>
          <a:p>
            <a:r>
              <a:rPr lang="en-CA" sz="2400" dirty="0"/>
              <a:t>500ml Orange Juice</a:t>
            </a:r>
            <a:endParaRPr lang="en-CA" dirty="0"/>
          </a:p>
        </p:txBody>
      </p:sp>
      <p:sp>
        <p:nvSpPr>
          <p:cNvPr id="7" name="Title 1"/>
          <p:cNvSpPr txBox="1">
            <a:spLocks/>
          </p:cNvSpPr>
          <p:nvPr/>
        </p:nvSpPr>
        <p:spPr>
          <a:xfrm>
            <a:off x="0" y="682067"/>
            <a:ext cx="12180822"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dirty="0" smtClean="0">
                <a:solidFill>
                  <a:srgbClr val="2F354F"/>
                </a:solidFill>
                <a:latin typeface="Museo Sans 900" panose="02000000000000000000" pitchFamily="50" charset="0"/>
              </a:rPr>
              <a:t>???</a:t>
            </a:r>
            <a:endParaRPr lang="en-CA" sz="6600" dirty="0">
              <a:latin typeface="Museo Sans 900" panose="02000000000000000000" pitchFamily="50" charset="0"/>
            </a:endParaRPr>
          </a:p>
        </p:txBody>
      </p:sp>
    </p:spTree>
    <p:extLst>
      <p:ext uri="{BB962C8B-B14F-4D97-AF65-F5344CB8AC3E}">
        <p14:creationId xmlns:p14="http://schemas.microsoft.com/office/powerpoint/2010/main" val="897954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743" y="598932"/>
            <a:ext cx="1978925" cy="3957849"/>
          </a:xfrm>
          <a:prstGeom prst="rect">
            <a:avLst/>
          </a:prstGeom>
        </p:spPr>
      </p:pic>
      <p:sp>
        <p:nvSpPr>
          <p:cNvPr id="20" name="Content Placeholder 2"/>
          <p:cNvSpPr>
            <a:spLocks noGrp="1"/>
          </p:cNvSpPr>
          <p:nvPr>
            <p:ph idx="1"/>
          </p:nvPr>
        </p:nvSpPr>
        <p:spPr>
          <a:xfrm>
            <a:off x="6077405" y="3649476"/>
            <a:ext cx="3021089" cy="453652"/>
          </a:xfrm>
        </p:spPr>
        <p:txBody>
          <a:bodyPr>
            <a:normAutofit fontScale="92500"/>
          </a:bodyPr>
          <a:lstStyle/>
          <a:p>
            <a:r>
              <a:rPr lang="en-CA" sz="2400" b="1" dirty="0"/>
              <a:t>500ml Orange Juice</a:t>
            </a:r>
            <a:endParaRPr lang="en-CA" b="1"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5148" y="1343015"/>
            <a:ext cx="861213" cy="96697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5148" y="2400740"/>
            <a:ext cx="861213" cy="96697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4678" y="1337226"/>
            <a:ext cx="861213" cy="966976"/>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506" y="2400740"/>
            <a:ext cx="861213" cy="96697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036" y="1334344"/>
            <a:ext cx="861213" cy="96697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036" y="2400740"/>
            <a:ext cx="861213" cy="96697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94" y="1334344"/>
            <a:ext cx="861213" cy="966976"/>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94" y="2400740"/>
            <a:ext cx="861213" cy="966976"/>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335" y="1334344"/>
            <a:ext cx="861213" cy="96697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335" y="2400740"/>
            <a:ext cx="861213" cy="966976"/>
          </a:xfrm>
          <a:prstGeom prst="rect">
            <a:avLst/>
          </a:prstGeom>
        </p:spPr>
      </p:pic>
      <p:sp>
        <p:nvSpPr>
          <p:cNvPr id="32" name="Title 1"/>
          <p:cNvSpPr>
            <a:spLocks noGrp="1"/>
          </p:cNvSpPr>
          <p:nvPr>
            <p:ph type="title"/>
          </p:nvPr>
        </p:nvSpPr>
        <p:spPr>
          <a:xfrm>
            <a:off x="229055" y="4838541"/>
            <a:ext cx="11696700" cy="1499616"/>
          </a:xfrm>
        </p:spPr>
        <p:txBody>
          <a:bodyPr>
            <a:noAutofit/>
          </a:bodyPr>
          <a:lstStyle/>
          <a:p>
            <a:pPr algn="ctr"/>
            <a:r>
              <a:rPr lang="en-US" sz="6600" b="1" dirty="0">
                <a:solidFill>
                  <a:srgbClr val="F05A28"/>
                </a:solidFill>
              </a:rPr>
              <a:t>10</a:t>
            </a:r>
            <a:r>
              <a:rPr lang="en-US" sz="6600" dirty="0">
                <a:solidFill>
                  <a:srgbClr val="FF9900"/>
                </a:solidFill>
              </a:rPr>
              <a:t> </a:t>
            </a:r>
            <a:r>
              <a:rPr lang="en-US" sz="6600" dirty="0">
                <a:solidFill>
                  <a:srgbClr val="2F354F"/>
                </a:solidFill>
              </a:rPr>
              <a:t>teaspoons of sugar!</a:t>
            </a:r>
          </a:p>
        </p:txBody>
      </p:sp>
    </p:spTree>
    <p:extLst>
      <p:ext uri="{BB962C8B-B14F-4D97-AF65-F5344CB8AC3E}">
        <p14:creationId xmlns:p14="http://schemas.microsoft.com/office/powerpoint/2010/main" val="3583953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urcott Orange, Orange, Fruit, Food, Citrus, Juicy"/>
          <p:cNvPicPr>
            <a:picLocks noChangeAspect="1" noChangeArrowheads="1"/>
          </p:cNvPicPr>
          <p:nvPr/>
        </p:nvPicPr>
        <p:blipFill rotWithShape="1">
          <a:blip r:embed="rId3">
            <a:extLst>
              <a:ext uri="{28A0092B-C50C-407E-A947-70E740481C1C}">
                <a14:useLocalDpi xmlns:a14="http://schemas.microsoft.com/office/drawing/2010/main" val="0"/>
              </a:ext>
            </a:extLst>
          </a:blip>
          <a:srcRect r="3109"/>
          <a:stretch/>
        </p:blipFill>
        <p:spPr bwMode="auto">
          <a:xfrm>
            <a:off x="0" y="0"/>
            <a:ext cx="1219691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0" y="-44245"/>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58" y="0"/>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65826" y="2793236"/>
            <a:ext cx="9466008" cy="1499616"/>
          </a:xfrm>
        </p:spPr>
        <p:txBody>
          <a:bodyPr>
            <a:noAutofit/>
          </a:bodyPr>
          <a:lstStyle/>
          <a:p>
            <a:pPr algn="ctr"/>
            <a:r>
              <a:rPr lang="en-US" sz="8000" dirty="0">
                <a:solidFill>
                  <a:schemeClr val="bg1"/>
                </a:solidFill>
                <a:latin typeface="Museo Sans 900" panose="02000000000000000000" pitchFamily="50" charset="0"/>
              </a:rPr>
              <a:t>How many oranges </a:t>
            </a:r>
            <a:r>
              <a:rPr lang="en-US" sz="7200" dirty="0" smtClean="0">
                <a:solidFill>
                  <a:schemeClr val="bg1"/>
                </a:solidFill>
                <a:latin typeface="Museo Sans 900" panose="02000000000000000000" pitchFamily="50" charset="0"/>
              </a:rPr>
              <a:t/>
            </a:r>
            <a:br>
              <a:rPr lang="en-US" sz="7200" dirty="0" smtClean="0">
                <a:solidFill>
                  <a:schemeClr val="bg1"/>
                </a:solidFill>
                <a:latin typeface="Museo Sans 900" panose="02000000000000000000" pitchFamily="50" charset="0"/>
              </a:rPr>
            </a:br>
            <a:r>
              <a:rPr lang="en-US" sz="4800" dirty="0" smtClean="0">
                <a:solidFill>
                  <a:schemeClr val="bg1"/>
                </a:solidFill>
                <a:latin typeface="Museo Sans 300" panose="02000000000000000000" pitchFamily="50" charset="0"/>
              </a:rPr>
              <a:t>does </a:t>
            </a:r>
            <a:r>
              <a:rPr lang="en-US" sz="4800" dirty="0">
                <a:solidFill>
                  <a:schemeClr val="bg1"/>
                </a:solidFill>
                <a:latin typeface="Museo Sans 300" panose="02000000000000000000" pitchFamily="50" charset="0"/>
              </a:rPr>
              <a:t>it take to make </a:t>
            </a:r>
            <a:r>
              <a:rPr lang="en-US" sz="5400" dirty="0" smtClean="0">
                <a:solidFill>
                  <a:schemeClr val="bg1"/>
                </a:solidFill>
                <a:latin typeface="Museo Sans 900" panose="02000000000000000000" pitchFamily="50" charset="0"/>
              </a:rPr>
              <a:t/>
            </a:r>
            <a:br>
              <a:rPr lang="en-US" sz="5400" dirty="0" smtClean="0">
                <a:solidFill>
                  <a:schemeClr val="bg1"/>
                </a:solidFill>
                <a:latin typeface="Museo Sans 900" panose="02000000000000000000" pitchFamily="50" charset="0"/>
              </a:rPr>
            </a:br>
            <a:r>
              <a:rPr lang="en-US" sz="8800" dirty="0" smtClean="0">
                <a:solidFill>
                  <a:srgbClr val="F6931D"/>
                </a:solidFill>
                <a:latin typeface="Museo Sans 900" panose="02000000000000000000" pitchFamily="50" charset="0"/>
              </a:rPr>
              <a:t>1 CUP </a:t>
            </a:r>
            <a:r>
              <a:rPr lang="en-US" sz="7200" dirty="0" smtClean="0">
                <a:solidFill>
                  <a:schemeClr val="bg1"/>
                </a:solidFill>
                <a:latin typeface="Museo Sans 900" panose="02000000000000000000" pitchFamily="50" charset="0"/>
              </a:rPr>
              <a:t/>
            </a:r>
            <a:br>
              <a:rPr lang="en-US" sz="7200" dirty="0" smtClean="0">
                <a:solidFill>
                  <a:schemeClr val="bg1"/>
                </a:solidFill>
                <a:latin typeface="Museo Sans 900" panose="02000000000000000000" pitchFamily="50" charset="0"/>
              </a:rPr>
            </a:br>
            <a:r>
              <a:rPr lang="en-US" sz="5400" dirty="0" smtClean="0">
                <a:solidFill>
                  <a:schemeClr val="bg1"/>
                </a:solidFill>
                <a:latin typeface="Museo Sans 900" panose="02000000000000000000" pitchFamily="50" charset="0"/>
              </a:rPr>
              <a:t>of </a:t>
            </a:r>
            <a:r>
              <a:rPr lang="en-US" sz="5400" dirty="0">
                <a:solidFill>
                  <a:schemeClr val="bg1"/>
                </a:solidFill>
                <a:latin typeface="Museo Sans 900" panose="02000000000000000000" pitchFamily="50" charset="0"/>
              </a:rPr>
              <a:t>orange juice?</a:t>
            </a:r>
            <a:br>
              <a:rPr lang="en-US" sz="5400" dirty="0">
                <a:solidFill>
                  <a:schemeClr val="bg1"/>
                </a:solidFill>
                <a:latin typeface="Museo Sans 900" panose="02000000000000000000" pitchFamily="50" charset="0"/>
              </a:rPr>
            </a:br>
            <a:endParaRPr lang="en-US" sz="5400" dirty="0">
              <a:solidFill>
                <a:schemeClr val="bg1"/>
              </a:solidFill>
              <a:latin typeface="Museo Sans 900" panose="02000000000000000000" pitchFamily="50" charset="0"/>
            </a:endParaRPr>
          </a:p>
        </p:txBody>
      </p:sp>
    </p:spTree>
    <p:extLst>
      <p:ext uri="{BB962C8B-B14F-4D97-AF65-F5344CB8AC3E}">
        <p14:creationId xmlns:p14="http://schemas.microsoft.com/office/powerpoint/2010/main" val="1475520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695"/>
            <a:ext cx="12020550" cy="1499616"/>
          </a:xfrm>
        </p:spPr>
        <p:txBody>
          <a:bodyPr>
            <a:noAutofit/>
          </a:bodyPr>
          <a:lstStyle/>
          <a:p>
            <a:pPr algn="ctr"/>
            <a:r>
              <a:rPr lang="en-CA" sz="7200" b="1" dirty="0">
                <a:solidFill>
                  <a:srgbClr val="2F354F"/>
                </a:solidFill>
              </a:rPr>
              <a:t>The juicy details</a:t>
            </a:r>
          </a:p>
        </p:txBody>
      </p:sp>
      <p:sp>
        <p:nvSpPr>
          <p:cNvPr id="3" name="Content Placeholder 2"/>
          <p:cNvSpPr>
            <a:spLocks noGrp="1"/>
          </p:cNvSpPr>
          <p:nvPr>
            <p:ph idx="1"/>
          </p:nvPr>
        </p:nvSpPr>
        <p:spPr>
          <a:xfrm>
            <a:off x="1805354" y="2286000"/>
            <a:ext cx="8938847" cy="4023360"/>
          </a:xfrm>
        </p:spPr>
        <p:txBody>
          <a:bodyPr>
            <a:normAutofit fontScale="92500"/>
          </a:bodyPr>
          <a:lstStyle/>
          <a:p>
            <a:pPr algn="ctr"/>
            <a:r>
              <a:rPr lang="en-US" sz="3200" dirty="0"/>
              <a:t>What is juice missing that fresh fruit has?</a:t>
            </a:r>
          </a:p>
          <a:p>
            <a:pPr algn="ctr"/>
            <a:r>
              <a:rPr lang="en-US" sz="5800" b="1" dirty="0">
                <a:solidFill>
                  <a:srgbClr val="F6931D"/>
                </a:solidFill>
                <a:latin typeface="Museo Sans 900" panose="02000000000000000000" pitchFamily="50" charset="0"/>
              </a:rPr>
              <a:t>FIBRE!</a:t>
            </a:r>
          </a:p>
          <a:p>
            <a:pPr algn="ctr"/>
            <a:endParaRPr lang="en-US" sz="1700" dirty="0"/>
          </a:p>
          <a:p>
            <a:pPr algn="ctr"/>
            <a:r>
              <a:rPr lang="en-US" sz="3200" dirty="0"/>
              <a:t>Many juices do not contain </a:t>
            </a:r>
            <a:r>
              <a:rPr lang="en-US" sz="3200" dirty="0">
                <a:latin typeface="Museo Sans 900" panose="02000000000000000000" pitchFamily="50" charset="0"/>
              </a:rPr>
              <a:t>ADDED</a:t>
            </a:r>
            <a:r>
              <a:rPr lang="en-US" sz="3200" dirty="0"/>
              <a:t> sugar, but they still contain </a:t>
            </a:r>
            <a:r>
              <a:rPr lang="en-US" sz="3200" u="sng" dirty="0"/>
              <a:t>lots of sugar </a:t>
            </a:r>
            <a:r>
              <a:rPr lang="en-US" sz="3200" b="1" dirty="0">
                <a:latin typeface="Museo Sans 900" panose="02000000000000000000" pitchFamily="50" charset="0"/>
              </a:rPr>
              <a:t>WITHOUT</a:t>
            </a:r>
            <a:r>
              <a:rPr lang="en-US" sz="3200" dirty="0"/>
              <a:t> the </a:t>
            </a:r>
            <a:r>
              <a:rPr lang="en-US" sz="3200" dirty="0" err="1"/>
              <a:t>fibre</a:t>
            </a:r>
            <a:r>
              <a:rPr lang="en-US" sz="3200" dirty="0" smtClean="0"/>
              <a:t>!</a:t>
            </a:r>
            <a:br>
              <a:rPr lang="en-US" sz="3200" dirty="0" smtClean="0"/>
            </a:br>
            <a:endParaRPr lang="en-US" sz="3200" dirty="0"/>
          </a:p>
          <a:p>
            <a:pPr algn="ctr"/>
            <a:r>
              <a:rPr lang="en-US" sz="3200" dirty="0" smtClean="0">
                <a:latin typeface="Museo Sans 900" panose="02000000000000000000" pitchFamily="50" charset="0"/>
              </a:rPr>
              <a:t>Limit juice to </a:t>
            </a:r>
            <a:r>
              <a:rPr lang="en-US" sz="3200" dirty="0">
                <a:latin typeface="Museo Sans 900" panose="02000000000000000000" pitchFamily="50" charset="0"/>
              </a:rPr>
              <a:t>½ cup per day!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615" y="2747342"/>
            <a:ext cx="1391187" cy="2782372"/>
          </a:xfrm>
          <a:prstGeom prst="rect">
            <a:avLst/>
          </a:prstGeom>
        </p:spPr>
      </p:pic>
      <p:grpSp>
        <p:nvGrpSpPr>
          <p:cNvPr id="9" name="Group 8"/>
          <p:cNvGrpSpPr/>
          <p:nvPr/>
        </p:nvGrpSpPr>
        <p:grpSpPr>
          <a:xfrm>
            <a:off x="9966539" y="2149938"/>
            <a:ext cx="1733266" cy="1733266"/>
            <a:chOff x="9966539" y="2149938"/>
            <a:chExt cx="1733266" cy="1733266"/>
          </a:xfrm>
        </p:grpSpPr>
        <p:sp>
          <p:nvSpPr>
            <p:cNvPr id="7" name="Oval 6"/>
            <p:cNvSpPr/>
            <p:nvPr/>
          </p:nvSpPr>
          <p:spPr>
            <a:xfrm rot="1276032">
              <a:off x="9966539" y="2149938"/>
              <a:ext cx="1733266" cy="1733266"/>
            </a:xfrm>
            <a:prstGeom prst="ellipse">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haroni" panose="02010803020104030203" pitchFamily="2" charset="-79"/>
                <a:cs typeface="Aharoni" panose="02010803020104030203" pitchFamily="2" charset="-79"/>
              </a:endParaRPr>
            </a:p>
          </p:txBody>
        </p:sp>
        <p:sp>
          <p:nvSpPr>
            <p:cNvPr id="8" name="Rectangle 7"/>
            <p:cNvSpPr/>
            <p:nvPr/>
          </p:nvSpPr>
          <p:spPr>
            <a:xfrm rot="921678">
              <a:off x="10038615" y="2416406"/>
              <a:ext cx="1589113" cy="1200329"/>
            </a:xfrm>
            <a:prstGeom prst="rect">
              <a:avLst/>
            </a:prstGeom>
            <a:ln>
              <a:noFill/>
            </a:ln>
          </p:spPr>
          <p:txBody>
            <a:bodyPr wrap="square">
              <a:spAutoFit/>
            </a:bodyPr>
            <a:lstStyle/>
            <a:p>
              <a:pPr algn="ctr"/>
              <a:r>
                <a:rPr lang="en-US" b="1" dirty="0">
                  <a:latin typeface="Museo Sans 900" panose="02000000000000000000" pitchFamily="50" charset="0"/>
                  <a:cs typeface="Aharoni" panose="02010803020104030203" pitchFamily="2" charset="-79"/>
                </a:rPr>
                <a:t>Limit juice to 125 ml or </a:t>
              </a:r>
              <a:r>
                <a:rPr lang="en-US" b="1" u="sng" dirty="0">
                  <a:solidFill>
                    <a:schemeClr val="bg1"/>
                  </a:solidFill>
                  <a:latin typeface="Museo Sans 900" panose="02000000000000000000" pitchFamily="50" charset="0"/>
                  <a:cs typeface="Aharoni" panose="02010803020104030203" pitchFamily="2" charset="-79"/>
                </a:rPr>
                <a:t>½ a cup </a:t>
              </a:r>
              <a:r>
                <a:rPr lang="en-US" b="1" dirty="0">
                  <a:latin typeface="Museo Sans 900" panose="02000000000000000000" pitchFamily="50" charset="0"/>
                  <a:cs typeface="Aharoni" panose="02010803020104030203" pitchFamily="2" charset="-79"/>
                </a:rPr>
                <a:t>per day!</a:t>
              </a:r>
            </a:p>
          </p:txBody>
        </p:sp>
      </p:grpSp>
    </p:spTree>
    <p:extLst>
      <p:ext uri="{BB962C8B-B14F-4D97-AF65-F5344CB8AC3E}">
        <p14:creationId xmlns:p14="http://schemas.microsoft.com/office/powerpoint/2010/main" val="4095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763"/>
            <a:ext cx="12192000" cy="1499616"/>
          </a:xfrm>
        </p:spPr>
        <p:txBody>
          <a:bodyPr>
            <a:normAutofit/>
          </a:bodyPr>
          <a:lstStyle/>
          <a:p>
            <a:pPr algn="ctr"/>
            <a:r>
              <a:rPr lang="en-CA" sz="9600" b="1" dirty="0" err="1">
                <a:solidFill>
                  <a:schemeClr val="tx1"/>
                </a:solidFill>
              </a:rPr>
              <a:t>IceBReaker</a:t>
            </a:r>
            <a:endParaRPr lang="en-CA" sz="11500" b="1" dirty="0">
              <a:solidFill>
                <a:schemeClr val="tx1"/>
              </a:solidFill>
            </a:endParaRPr>
          </a:p>
        </p:txBody>
      </p:sp>
      <p:sp>
        <p:nvSpPr>
          <p:cNvPr id="3" name="Content Placeholder 2"/>
          <p:cNvSpPr>
            <a:spLocks noGrp="1"/>
          </p:cNvSpPr>
          <p:nvPr>
            <p:ph idx="1"/>
          </p:nvPr>
        </p:nvSpPr>
        <p:spPr>
          <a:xfrm>
            <a:off x="2114375" y="4911969"/>
            <a:ext cx="7944026" cy="1441938"/>
          </a:xfrm>
          <a:solidFill>
            <a:srgbClr val="FFFFFF">
              <a:alpha val="20000"/>
            </a:srgbClr>
          </a:solidFill>
        </p:spPr>
        <p:txBody>
          <a:bodyPr anchor="ctr">
            <a:normAutofit fontScale="92500" lnSpcReduction="10000"/>
          </a:bodyPr>
          <a:lstStyle/>
          <a:p>
            <a:pPr algn="ctr">
              <a:lnSpc>
                <a:spcPct val="100000"/>
              </a:lnSpc>
            </a:pPr>
            <a:r>
              <a:rPr lang="en-US" sz="2400" dirty="0"/>
              <a:t>Get to know your group members!</a:t>
            </a:r>
          </a:p>
          <a:p>
            <a:pPr algn="ctr">
              <a:lnSpc>
                <a:spcPct val="100000"/>
              </a:lnSpc>
            </a:pPr>
            <a:r>
              <a:rPr lang="en-US" sz="2400" dirty="0"/>
              <a:t>Collect names that correspond with the item in the box.</a:t>
            </a:r>
          </a:p>
          <a:p>
            <a:pPr algn="ctr">
              <a:lnSpc>
                <a:spcPct val="100000"/>
              </a:lnSpc>
            </a:pPr>
            <a:r>
              <a:rPr lang="en-US" sz="2400" dirty="0"/>
              <a:t>First person to fill a straight line or diagonal </a:t>
            </a:r>
            <a:r>
              <a:rPr lang="en-US" sz="2400" dirty="0" smtClean="0"/>
              <a:t>wins</a:t>
            </a:r>
            <a:endParaRPr lang="en-CA" sz="2400" dirty="0"/>
          </a:p>
        </p:txBody>
      </p:sp>
      <p:sp>
        <p:nvSpPr>
          <p:cNvPr id="5" name="Title 1"/>
          <p:cNvSpPr txBox="1">
            <a:spLocks/>
          </p:cNvSpPr>
          <p:nvPr/>
        </p:nvSpPr>
        <p:spPr>
          <a:xfrm>
            <a:off x="0" y="2650486"/>
            <a:ext cx="12192000" cy="2261483"/>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useo Sans 900" panose="02000000000000000000" pitchFamily="50" charset="0"/>
                <a:ea typeface="+mj-ea"/>
                <a:cs typeface="+mj-cs"/>
              </a:defRPr>
            </a:lvl1pPr>
          </a:lstStyle>
          <a:p>
            <a:pPr algn="ctr"/>
            <a:r>
              <a:rPr lang="en-CA" sz="34500" b="1" dirty="0" smtClean="0">
                <a:solidFill>
                  <a:srgbClr val="F05A28"/>
                </a:solidFill>
              </a:rPr>
              <a:t>B</a:t>
            </a:r>
            <a:r>
              <a:rPr lang="en-CA" sz="34500" b="1" dirty="0" smtClean="0">
                <a:solidFill>
                  <a:srgbClr val="F6931D"/>
                </a:solidFill>
              </a:rPr>
              <a:t>I</a:t>
            </a:r>
            <a:r>
              <a:rPr lang="en-CA" sz="34500" b="1" dirty="0" smtClean="0">
                <a:solidFill>
                  <a:srgbClr val="92AD3C"/>
                </a:solidFill>
              </a:rPr>
              <a:t>N</a:t>
            </a:r>
            <a:r>
              <a:rPr lang="en-CA" sz="34500" b="1" dirty="0" smtClean="0">
                <a:solidFill>
                  <a:srgbClr val="167D9D"/>
                </a:solidFill>
              </a:rPr>
              <a:t>G</a:t>
            </a:r>
            <a:r>
              <a:rPr lang="en-CA" sz="34500" b="1" dirty="0" smtClean="0">
                <a:solidFill>
                  <a:srgbClr val="3E4662"/>
                </a:solidFill>
              </a:rPr>
              <a:t>O</a:t>
            </a:r>
            <a:endParaRPr lang="en-CA" sz="11500" b="1" dirty="0">
              <a:solidFill>
                <a:srgbClr val="3E4662"/>
              </a:solidFill>
            </a:endParaRPr>
          </a:p>
        </p:txBody>
      </p:sp>
    </p:spTree>
    <p:extLst>
      <p:ext uri="{BB962C8B-B14F-4D97-AF65-F5344CB8AC3E}">
        <p14:creationId xmlns:p14="http://schemas.microsoft.com/office/powerpoint/2010/main" val="363333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8800" dirty="0" smtClean="0">
                <a:solidFill>
                  <a:srgbClr val="2F354F"/>
                </a:solidFill>
              </a:rPr>
              <a:t>FIBRE</a:t>
            </a:r>
            <a:endParaRPr lang="en-CA" sz="8800" dirty="0">
              <a:solidFill>
                <a:srgbClr val="2F354F"/>
              </a:solidFill>
            </a:endParaRPr>
          </a:p>
        </p:txBody>
      </p:sp>
      <p:sp>
        <p:nvSpPr>
          <p:cNvPr id="3" name="Content Placeholder 2"/>
          <p:cNvSpPr>
            <a:spLocks noGrp="1"/>
          </p:cNvSpPr>
          <p:nvPr>
            <p:ph idx="1"/>
          </p:nvPr>
        </p:nvSpPr>
        <p:spPr>
          <a:xfrm>
            <a:off x="477079" y="2286000"/>
            <a:ext cx="11211340" cy="4318000"/>
          </a:xfrm>
        </p:spPr>
        <p:txBody>
          <a:bodyPr>
            <a:normAutofit/>
          </a:bodyPr>
          <a:lstStyle/>
          <a:p>
            <a:pPr marL="0" indent="0" algn="ctr">
              <a:buNone/>
            </a:pPr>
            <a:r>
              <a:rPr lang="en-CA" sz="4000" dirty="0" smtClean="0">
                <a:solidFill>
                  <a:srgbClr val="F6931D"/>
                </a:solidFill>
                <a:latin typeface="Museo Sans 900" panose="02000000000000000000" pitchFamily="50" charset="0"/>
              </a:rPr>
              <a:t>FOUND IN: </a:t>
            </a:r>
            <a:r>
              <a:rPr lang="en-CA" sz="3200" dirty="0" smtClean="0">
                <a:solidFill>
                  <a:srgbClr val="F6931D"/>
                </a:solidFill>
              </a:rPr>
              <a:t>fruits, veggies, grains, nuts, seeds, legumes</a:t>
            </a:r>
            <a:endParaRPr lang="en-CA" sz="2800" dirty="0" smtClean="0"/>
          </a:p>
          <a:p>
            <a:pPr marL="0" indent="0">
              <a:buNone/>
            </a:pPr>
            <a:endParaRPr lang="en-CA" sz="2800" dirty="0" smtClean="0"/>
          </a:p>
          <a:p>
            <a:pPr algn="ctr"/>
            <a:r>
              <a:rPr lang="en-CA" sz="4000" dirty="0" smtClean="0"/>
              <a:t>Fibre helps us feel full!</a:t>
            </a:r>
          </a:p>
          <a:p>
            <a:pPr marL="0" indent="0" algn="ctr">
              <a:buNone/>
            </a:pPr>
            <a:endParaRPr lang="en-CA" dirty="0" smtClean="0"/>
          </a:p>
          <a:p>
            <a:pPr marL="0" indent="0" algn="ctr">
              <a:buNone/>
            </a:pPr>
            <a:endParaRPr lang="en-CA" dirty="0"/>
          </a:p>
          <a:p>
            <a:pPr marL="0" indent="0" algn="ctr">
              <a:buNone/>
            </a:pPr>
            <a:r>
              <a:rPr lang="en-CA" b="1" dirty="0" smtClean="0">
                <a:latin typeface="Museo Sans 900" panose="02000000000000000000" pitchFamily="50" charset="0"/>
              </a:rPr>
              <a:t>Question: What is an alternative to juice that has fibre? </a:t>
            </a:r>
          </a:p>
          <a:p>
            <a:pPr marL="0" indent="0" algn="ctr">
              <a:buNone/>
            </a:pPr>
            <a:r>
              <a:rPr lang="en-CA" sz="3200" dirty="0" smtClean="0">
                <a:solidFill>
                  <a:srgbClr val="167D9D"/>
                </a:solidFill>
                <a:latin typeface="Museo Sans 900" panose="02000000000000000000" pitchFamily="50" charset="0"/>
              </a:rPr>
              <a:t>SMOOTHIES!</a:t>
            </a:r>
            <a:endParaRPr lang="en-CA" sz="3200" dirty="0">
              <a:solidFill>
                <a:srgbClr val="167D9D"/>
              </a:solidFill>
              <a:latin typeface="Museo Sans 900" panose="02000000000000000000" pitchFamily="50" charset="0"/>
            </a:endParaRPr>
          </a:p>
          <a:p>
            <a:pPr marL="0" indent="0">
              <a:buNone/>
            </a:pPr>
            <a:endParaRPr lang="en-CA" dirty="0" smtClean="0"/>
          </a:p>
        </p:txBody>
      </p:sp>
    </p:spTree>
    <p:extLst>
      <p:ext uri="{BB962C8B-B14F-4D97-AF65-F5344CB8AC3E}">
        <p14:creationId xmlns:p14="http://schemas.microsoft.com/office/powerpoint/2010/main" val="413479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ffee Shop, Barista, Cafe, Worker, Coffee, Man, Ad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2458" y="0"/>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42043" y="3119480"/>
            <a:ext cx="8307913" cy="1499616"/>
          </a:xfrm>
        </p:spPr>
        <p:txBody>
          <a:bodyPr>
            <a:noAutofit/>
          </a:bodyPr>
          <a:lstStyle/>
          <a:p>
            <a:pPr algn="ctr"/>
            <a:r>
              <a:rPr lang="en-US" sz="8800" dirty="0">
                <a:solidFill>
                  <a:schemeClr val="bg1"/>
                </a:solidFill>
              </a:rPr>
              <a:t>WHAT ABOUT WHEN YOU ARE OUT?</a:t>
            </a:r>
          </a:p>
        </p:txBody>
      </p:sp>
    </p:spTree>
    <p:extLst>
      <p:ext uri="{BB962C8B-B14F-4D97-AF65-F5344CB8AC3E}">
        <p14:creationId xmlns:p14="http://schemas.microsoft.com/office/powerpoint/2010/main" val="1055433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25984" y="2912048"/>
            <a:ext cx="4754880" cy="3539552"/>
          </a:xfrm>
          <a:prstGeom prst="rect">
            <a:avLst/>
          </a:prstGeom>
          <a:solidFill>
            <a:schemeClr val="bg1"/>
          </a:solid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1342660" y="2912048"/>
            <a:ext cx="4754880" cy="3539552"/>
          </a:xfrm>
          <a:prstGeom prst="rect">
            <a:avLst/>
          </a:prstGeom>
          <a:solidFill>
            <a:schemeClr val="bg1"/>
          </a:solidFill>
          <a:ln w="3810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type="body" idx="1"/>
          </p:nvPr>
        </p:nvSpPr>
        <p:spPr>
          <a:xfrm>
            <a:off x="1342660" y="2912048"/>
            <a:ext cx="4754880" cy="822960"/>
          </a:xfrm>
          <a:noFill/>
          <a:ln w="76200">
            <a:solidFill>
              <a:srgbClr val="F05A28"/>
            </a:solidFill>
          </a:ln>
        </p:spPr>
        <p:txBody>
          <a:bodyPr>
            <a:normAutofit/>
          </a:bodyPr>
          <a:lstStyle/>
          <a:p>
            <a:pPr algn="ctr"/>
            <a:r>
              <a:rPr lang="en-CA" sz="2800" dirty="0" smtClean="0">
                <a:solidFill>
                  <a:srgbClr val="F05A28"/>
                </a:solidFill>
                <a:latin typeface="Museo Sans 900" panose="02000000000000000000" pitchFamily="50" charset="0"/>
              </a:rPr>
              <a:t>TIP 1: PORTION SIZE</a:t>
            </a:r>
            <a:endParaRPr lang="en-CA" sz="2800" dirty="0">
              <a:solidFill>
                <a:srgbClr val="F05A28"/>
              </a:solidFill>
              <a:latin typeface="Museo Sans 900" panose="02000000000000000000" pitchFamily="50" charset="0"/>
            </a:endParaRPr>
          </a:p>
        </p:txBody>
      </p:sp>
      <p:sp>
        <p:nvSpPr>
          <p:cNvPr id="9" name="Text Placeholder 8"/>
          <p:cNvSpPr>
            <a:spLocks noGrp="1"/>
          </p:cNvSpPr>
          <p:nvPr>
            <p:ph type="body" sz="quarter" idx="3"/>
          </p:nvPr>
        </p:nvSpPr>
        <p:spPr>
          <a:xfrm>
            <a:off x="6309420" y="2912048"/>
            <a:ext cx="4754880" cy="822960"/>
          </a:xfrm>
          <a:noFill/>
          <a:ln w="76200">
            <a:solidFill>
              <a:srgbClr val="F6931D"/>
            </a:solidFill>
          </a:ln>
        </p:spPr>
        <p:txBody>
          <a:bodyPr>
            <a:noAutofit/>
          </a:bodyPr>
          <a:lstStyle/>
          <a:p>
            <a:pPr algn="ctr"/>
            <a:r>
              <a:rPr lang="en-CA" sz="2800" dirty="0" smtClean="0">
                <a:solidFill>
                  <a:srgbClr val="F6931D"/>
                </a:solidFill>
                <a:latin typeface="Museo Sans 900" panose="02000000000000000000" pitchFamily="50" charset="0"/>
              </a:rPr>
              <a:t>TIP 2: </a:t>
            </a:r>
          </a:p>
          <a:p>
            <a:pPr algn="ctr"/>
            <a:r>
              <a:rPr lang="en-CA" sz="2800" dirty="0" smtClean="0">
                <a:solidFill>
                  <a:srgbClr val="F6931D"/>
                </a:solidFill>
                <a:latin typeface="Museo Sans 900" panose="02000000000000000000" pitchFamily="50" charset="0"/>
              </a:rPr>
              <a:t>ADDED </a:t>
            </a:r>
            <a:r>
              <a:rPr lang="en-CA" sz="2800" dirty="0">
                <a:solidFill>
                  <a:srgbClr val="F6931D"/>
                </a:solidFill>
                <a:latin typeface="Museo Sans 900" panose="02000000000000000000" pitchFamily="50" charset="0"/>
              </a:rPr>
              <a:t>SUGAR &amp; </a:t>
            </a:r>
            <a:r>
              <a:rPr lang="en-CA" sz="2800" dirty="0" smtClean="0">
                <a:solidFill>
                  <a:srgbClr val="F6931D"/>
                </a:solidFill>
                <a:latin typeface="Museo Sans 900" panose="02000000000000000000" pitchFamily="50" charset="0"/>
              </a:rPr>
              <a:t>FAT</a:t>
            </a:r>
            <a:endParaRPr lang="en-CA" sz="2800" dirty="0">
              <a:solidFill>
                <a:srgbClr val="F6931D"/>
              </a:solidFill>
              <a:latin typeface="Museo Sans 900" panose="02000000000000000000" pitchFamily="50" charset="0"/>
            </a:endParaRPr>
          </a:p>
        </p:txBody>
      </p:sp>
      <p:sp>
        <p:nvSpPr>
          <p:cNvPr id="10" name="Content Placeholder 9"/>
          <p:cNvSpPr>
            <a:spLocks noGrp="1"/>
          </p:cNvSpPr>
          <p:nvPr>
            <p:ph sz="quarter" idx="4"/>
          </p:nvPr>
        </p:nvSpPr>
        <p:spPr>
          <a:xfrm>
            <a:off x="6309420" y="3802741"/>
            <a:ext cx="4771444" cy="1422326"/>
          </a:xfrm>
          <a:noFill/>
        </p:spPr>
        <p:txBody>
          <a:bodyPr vert="horz" lIns="45720" tIns="45720" rIns="45720" bIns="45720" rtlCol="0" anchor="t">
            <a:normAutofit/>
          </a:bodyPr>
          <a:lstStyle/>
          <a:p>
            <a:pPr marL="413385" lvl="1" indent="-285750">
              <a:buClr>
                <a:srgbClr val="F6931D"/>
              </a:buClr>
              <a:buSzPct val="123000"/>
              <a:buFont typeface="Arial" panose="020B0604020202020204" pitchFamily="34" charset="0"/>
              <a:buChar char="•"/>
            </a:pPr>
            <a:r>
              <a:rPr lang="en-CA" dirty="0">
                <a:latin typeface="Museo Sans 300" panose="02000000000000000000" pitchFamily="50" charset="0"/>
              </a:rPr>
              <a:t>Ask for </a:t>
            </a:r>
            <a:r>
              <a:rPr lang="en-CA" b="1" dirty="0">
                <a:solidFill>
                  <a:srgbClr val="F6931D"/>
                </a:solidFill>
                <a:latin typeface="Museo Sans 300" panose="02000000000000000000" pitchFamily="50" charset="0"/>
              </a:rPr>
              <a:t>no whipped cream</a:t>
            </a:r>
            <a:r>
              <a:rPr lang="en-CA" dirty="0">
                <a:solidFill>
                  <a:srgbClr val="F6931D"/>
                </a:solidFill>
                <a:latin typeface="Museo Sans 300" panose="02000000000000000000" pitchFamily="50" charset="0"/>
              </a:rPr>
              <a:t> </a:t>
            </a:r>
            <a:endParaRPr lang="en-US" sz="1600" dirty="0">
              <a:latin typeface="Museo Sans 300" panose="02000000000000000000" pitchFamily="50" charset="0"/>
            </a:endParaRPr>
          </a:p>
          <a:p>
            <a:pPr marL="413385" lvl="1" indent="-285750">
              <a:buClr>
                <a:srgbClr val="F6931D"/>
              </a:buClr>
              <a:buSzPct val="123000"/>
              <a:buFont typeface="Arial" panose="020B0604020202020204" pitchFamily="34" charset="0"/>
              <a:buChar char="•"/>
            </a:pPr>
            <a:r>
              <a:rPr lang="en-CA" dirty="0">
                <a:latin typeface="Museo Sans 300" panose="02000000000000000000" pitchFamily="50" charset="0"/>
              </a:rPr>
              <a:t>Use </a:t>
            </a:r>
            <a:r>
              <a:rPr lang="en-CA" b="1" dirty="0">
                <a:solidFill>
                  <a:srgbClr val="167D9D"/>
                </a:solidFill>
                <a:latin typeface="Museo Sans 300" panose="02000000000000000000" pitchFamily="50" charset="0"/>
              </a:rPr>
              <a:t>milk</a:t>
            </a:r>
            <a:r>
              <a:rPr lang="en-CA" b="1" dirty="0">
                <a:solidFill>
                  <a:schemeClr val="accent1"/>
                </a:solidFill>
                <a:latin typeface="Museo Sans 300" panose="02000000000000000000" pitchFamily="50" charset="0"/>
              </a:rPr>
              <a:t> </a:t>
            </a:r>
            <a:r>
              <a:rPr lang="en-CA" dirty="0">
                <a:latin typeface="Museo Sans 300" panose="02000000000000000000" pitchFamily="50" charset="0"/>
              </a:rPr>
              <a:t>instead of </a:t>
            </a:r>
            <a:r>
              <a:rPr lang="en-CA" dirty="0" smtClean="0">
                <a:latin typeface="Museo Sans 300" panose="02000000000000000000" pitchFamily="50" charset="0"/>
              </a:rPr>
              <a:t>cream</a:t>
            </a:r>
          </a:p>
          <a:p>
            <a:pPr marL="413385" lvl="1" indent="-285750">
              <a:buClr>
                <a:srgbClr val="F6931D"/>
              </a:buClr>
              <a:buSzPct val="123000"/>
              <a:buFont typeface="Arial" panose="020B0604020202020204" pitchFamily="34" charset="0"/>
              <a:buChar char="•"/>
            </a:pPr>
            <a:r>
              <a:rPr lang="en-CA" dirty="0" smtClean="0">
                <a:latin typeface="Museo Sans 300" panose="02000000000000000000" pitchFamily="50" charset="0"/>
              </a:rPr>
              <a:t>Ask </a:t>
            </a:r>
            <a:r>
              <a:rPr lang="en-CA" dirty="0">
                <a:latin typeface="Museo Sans 300" panose="02000000000000000000" pitchFamily="50" charset="0"/>
              </a:rPr>
              <a:t>for </a:t>
            </a:r>
            <a:r>
              <a:rPr lang="en-CA" b="1" dirty="0">
                <a:solidFill>
                  <a:srgbClr val="F6931D"/>
                </a:solidFill>
                <a:latin typeface="Museo Sans 300" panose="02000000000000000000" pitchFamily="50" charset="0"/>
              </a:rPr>
              <a:t>no </a:t>
            </a:r>
            <a:r>
              <a:rPr lang="en-CA" b="1" dirty="0" smtClean="0">
                <a:solidFill>
                  <a:srgbClr val="F6931D"/>
                </a:solidFill>
                <a:latin typeface="Museo Sans 300" panose="02000000000000000000" pitchFamily="50" charset="0"/>
              </a:rPr>
              <a:t>sugar or syrup</a:t>
            </a:r>
            <a:r>
              <a:rPr lang="en-CA" b="1" dirty="0">
                <a:solidFill>
                  <a:srgbClr val="F6931D"/>
                </a:solidFill>
                <a:latin typeface="Museo Sans 300" panose="02000000000000000000" pitchFamily="50" charset="0"/>
              </a:rPr>
              <a:t>, </a:t>
            </a:r>
            <a:r>
              <a:rPr lang="en-CA" b="1" dirty="0">
                <a:latin typeface="Museo Sans 300" panose="02000000000000000000" pitchFamily="50" charset="0"/>
              </a:rPr>
              <a:t>or </a:t>
            </a:r>
            <a:r>
              <a:rPr lang="en-CA" b="1" dirty="0">
                <a:solidFill>
                  <a:srgbClr val="F6931D"/>
                </a:solidFill>
                <a:latin typeface="Museo Sans 300" panose="02000000000000000000" pitchFamily="50" charset="0"/>
              </a:rPr>
              <a:t>half </a:t>
            </a:r>
            <a:r>
              <a:rPr lang="en-CA" b="1" dirty="0" smtClean="0">
                <a:solidFill>
                  <a:srgbClr val="F6931D"/>
                </a:solidFill>
                <a:latin typeface="Museo Sans 300" panose="02000000000000000000" pitchFamily="50" charset="0"/>
              </a:rPr>
              <a:t>sweet</a:t>
            </a:r>
            <a:endParaRPr lang="en-CA" dirty="0">
              <a:latin typeface="Museo Sans 300" panose="02000000000000000000" pitchFamily="50" charset="0"/>
            </a:endParaRPr>
          </a:p>
        </p:txBody>
      </p:sp>
      <p:grpSp>
        <p:nvGrpSpPr>
          <p:cNvPr id="7" name="Group 6"/>
          <p:cNvGrpSpPr/>
          <p:nvPr/>
        </p:nvGrpSpPr>
        <p:grpSpPr>
          <a:xfrm>
            <a:off x="2462158" y="4869634"/>
            <a:ext cx="2025603" cy="1371993"/>
            <a:chOff x="4643210" y="2652207"/>
            <a:chExt cx="2246504" cy="1521615"/>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210" y="2652207"/>
              <a:ext cx="804672" cy="1521615"/>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882" y="2971283"/>
              <a:ext cx="746889" cy="1202539"/>
            </a:xfrm>
            <a:prstGeom prst="rect">
              <a:avLst/>
            </a:prstGeom>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554" y="3214914"/>
              <a:ext cx="637160" cy="958908"/>
            </a:xfrm>
            <a:prstGeom prst="rect">
              <a:avLst/>
            </a:prstGeom>
          </p:spPr>
        </p:pic>
      </p:grpSp>
      <p:sp>
        <p:nvSpPr>
          <p:cNvPr id="11" name="Rectangle 10"/>
          <p:cNvSpPr/>
          <p:nvPr/>
        </p:nvSpPr>
        <p:spPr>
          <a:xfrm>
            <a:off x="1152507" y="2100075"/>
            <a:ext cx="9463313" cy="461665"/>
          </a:xfrm>
          <a:prstGeom prst="rect">
            <a:avLst/>
          </a:prstGeom>
          <a:noFill/>
        </p:spPr>
        <p:txBody>
          <a:bodyPr wrap="square">
            <a:spAutoFit/>
          </a:bodyPr>
          <a:lstStyle/>
          <a:p>
            <a:pPr algn="ctr"/>
            <a:r>
              <a:rPr lang="en-CA" sz="2400" dirty="0">
                <a:latin typeface="Museo Sans 900" panose="02000000000000000000" pitchFamily="50" charset="0"/>
              </a:rPr>
              <a:t>*Choose </a:t>
            </a:r>
            <a:r>
              <a:rPr lang="en-CA" sz="2400" dirty="0">
                <a:solidFill>
                  <a:srgbClr val="167D9D"/>
                </a:solidFill>
                <a:latin typeface="Museo Sans 900" panose="02000000000000000000" pitchFamily="50" charset="0"/>
              </a:rPr>
              <a:t>water</a:t>
            </a:r>
            <a:r>
              <a:rPr lang="en-CA" sz="2400" dirty="0">
                <a:latin typeface="Museo Sans 900" panose="02000000000000000000" pitchFamily="50" charset="0"/>
              </a:rPr>
              <a:t> more often OR bring a </a:t>
            </a:r>
            <a:r>
              <a:rPr lang="en-CA" sz="2400" dirty="0">
                <a:solidFill>
                  <a:srgbClr val="167D9D"/>
                </a:solidFill>
                <a:latin typeface="Museo Sans 900" panose="02000000000000000000" pitchFamily="50" charset="0"/>
              </a:rPr>
              <a:t>water bottle </a:t>
            </a:r>
            <a:r>
              <a:rPr lang="en-CA" sz="2400" dirty="0">
                <a:latin typeface="Museo Sans 900" panose="02000000000000000000" pitchFamily="50" charset="0"/>
              </a:rPr>
              <a:t>with you</a:t>
            </a:r>
          </a:p>
        </p:txBody>
      </p:sp>
      <p:pic>
        <p:nvPicPr>
          <p:cNvPr id="13" name="Picture 12">
            <a:extLst>
              <a:ext uri="{FF2B5EF4-FFF2-40B4-BE49-F238E27FC236}">
                <a16:creationId xmlns:a16="http://schemas.microsoft.com/office/drawing/2014/main" id="{FDEBC414-41DF-42CD-8FF5-5653C155CD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0878" y="5032756"/>
            <a:ext cx="2059167" cy="1146206"/>
          </a:xfrm>
          <a:prstGeom prst="rect">
            <a:avLst/>
          </a:prstGeom>
        </p:spPr>
      </p:pic>
      <p:sp>
        <p:nvSpPr>
          <p:cNvPr id="14" name="Title 1"/>
          <p:cNvSpPr txBox="1">
            <a:spLocks/>
          </p:cNvSpPr>
          <p:nvPr/>
        </p:nvSpPr>
        <p:spPr>
          <a:xfrm>
            <a:off x="0" y="659165"/>
            <a:ext cx="12192000"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b="1" dirty="0" smtClean="0">
                <a:solidFill>
                  <a:srgbClr val="2F354F"/>
                </a:solidFill>
                <a:latin typeface="Museo Sans 900" panose="02000000000000000000" pitchFamily="50" charset="0"/>
              </a:rPr>
              <a:t>FLUIDS WHEN YOU’RE OUT</a:t>
            </a:r>
          </a:p>
        </p:txBody>
      </p:sp>
      <p:sp>
        <p:nvSpPr>
          <p:cNvPr id="2" name="Rectangle 1"/>
          <p:cNvSpPr/>
          <p:nvPr/>
        </p:nvSpPr>
        <p:spPr>
          <a:xfrm>
            <a:off x="1152507" y="3874670"/>
            <a:ext cx="4896404" cy="923330"/>
          </a:xfrm>
          <a:prstGeom prst="rect">
            <a:avLst/>
          </a:prstGeom>
        </p:spPr>
        <p:txBody>
          <a:bodyPr wrap="square">
            <a:spAutoFit/>
          </a:bodyPr>
          <a:lstStyle/>
          <a:p>
            <a:pPr marL="742950" lvl="1" indent="-285750">
              <a:buClr>
                <a:srgbClr val="F05A28"/>
              </a:buClr>
              <a:buSzPct val="122000"/>
              <a:buFont typeface="Arial" panose="020B0604020202020204" pitchFamily="34" charset="0"/>
              <a:buChar char="•"/>
            </a:pPr>
            <a:r>
              <a:rPr lang="en-CA" dirty="0">
                <a:latin typeface="Museo Sans 300" panose="02000000000000000000" pitchFamily="50" charset="0"/>
              </a:rPr>
              <a:t>Choose a </a:t>
            </a:r>
            <a:r>
              <a:rPr lang="en-CA" b="1" dirty="0">
                <a:solidFill>
                  <a:srgbClr val="000000"/>
                </a:solidFill>
                <a:latin typeface="Museo Sans 900"/>
                <a:cs typeface="Museo Sans 900"/>
              </a:rPr>
              <a:t>SMALLER</a:t>
            </a:r>
            <a:r>
              <a:rPr lang="en-CA" dirty="0">
                <a:solidFill>
                  <a:srgbClr val="000000"/>
                </a:solidFill>
                <a:latin typeface="Museo Sans 300" panose="02000000000000000000" pitchFamily="50" charset="0"/>
              </a:rPr>
              <a:t> </a:t>
            </a:r>
            <a:r>
              <a:rPr lang="en-CA" dirty="0">
                <a:latin typeface="Museo Sans 300" panose="02000000000000000000" pitchFamily="50" charset="0"/>
              </a:rPr>
              <a:t>size drink</a:t>
            </a:r>
          </a:p>
          <a:p>
            <a:pPr marL="742950" lvl="1" indent="-285750">
              <a:buClr>
                <a:srgbClr val="F05A28"/>
              </a:buClr>
              <a:buSzPct val="122000"/>
              <a:buFont typeface="Arial" panose="020B0604020202020204" pitchFamily="34" charset="0"/>
              <a:buChar char="•"/>
            </a:pPr>
            <a:r>
              <a:rPr lang="en-CA" b="1" dirty="0">
                <a:latin typeface="Museo Sans 300" panose="02000000000000000000" pitchFamily="50" charset="0"/>
              </a:rPr>
              <a:t>Share</a:t>
            </a:r>
            <a:r>
              <a:rPr lang="en-CA" dirty="0">
                <a:latin typeface="Museo Sans 300" panose="02000000000000000000" pitchFamily="50" charset="0"/>
              </a:rPr>
              <a:t> </a:t>
            </a:r>
            <a:r>
              <a:rPr lang="en-CA" dirty="0" smtClean="0">
                <a:latin typeface="Museo Sans 300" panose="02000000000000000000" pitchFamily="50" charset="0"/>
              </a:rPr>
              <a:t>- </a:t>
            </a:r>
            <a:r>
              <a:rPr lang="en-CA" dirty="0">
                <a:latin typeface="Museo Sans 300" panose="02000000000000000000" pitchFamily="50" charset="0"/>
              </a:rPr>
              <a:t>ask for 2 </a:t>
            </a:r>
            <a:r>
              <a:rPr lang="en-CA" dirty="0" smtClean="0">
                <a:latin typeface="Museo Sans 300" panose="02000000000000000000" pitchFamily="50" charset="0"/>
              </a:rPr>
              <a:t>cups</a:t>
            </a:r>
            <a:endParaRPr lang="en-CA" dirty="0">
              <a:latin typeface="Museo Sans 300" panose="02000000000000000000" pitchFamily="50" charset="0"/>
            </a:endParaRPr>
          </a:p>
          <a:p>
            <a:pPr marL="742950" lvl="1" indent="-285750">
              <a:buClr>
                <a:srgbClr val="F05A28"/>
              </a:buClr>
              <a:buSzPct val="122000"/>
              <a:buFont typeface="Arial" panose="020B0604020202020204" pitchFamily="34" charset="0"/>
              <a:buChar char="•"/>
            </a:pPr>
            <a:r>
              <a:rPr lang="en-CA" dirty="0">
                <a:latin typeface="Museo Sans 300" panose="02000000000000000000" pitchFamily="50" charset="0"/>
              </a:rPr>
              <a:t>Beware of combos or </a:t>
            </a:r>
            <a:r>
              <a:rPr lang="en-CA" dirty="0" smtClean="0">
                <a:latin typeface="Museo Sans 300" panose="02000000000000000000" pitchFamily="50" charset="0"/>
              </a:rPr>
              <a:t>supersizing</a:t>
            </a:r>
            <a:endParaRPr lang="en-CA" dirty="0">
              <a:latin typeface="Museo Sans 300" panose="02000000000000000000" pitchFamily="50" charset="0"/>
            </a:endParaRPr>
          </a:p>
        </p:txBody>
      </p:sp>
    </p:spTree>
    <p:extLst>
      <p:ext uri="{BB962C8B-B14F-4D97-AF65-F5344CB8AC3E}">
        <p14:creationId xmlns:p14="http://schemas.microsoft.com/office/powerpoint/2010/main" val="2053733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5511"/>
          <a:stretch/>
        </p:blipFill>
        <p:spPr>
          <a:xfrm flipH="1">
            <a:off x="2073498" y="0"/>
            <a:ext cx="10118500" cy="6877318"/>
          </a:xfrm>
          <a:prstGeom prst="rect">
            <a:avLst/>
          </a:prstGeom>
        </p:spPr>
      </p:pic>
      <p:sp>
        <p:nvSpPr>
          <p:cNvPr id="25" name="Rectangle 24"/>
          <p:cNvSpPr/>
          <p:nvPr/>
        </p:nvSpPr>
        <p:spPr>
          <a:xfrm>
            <a:off x="-38021" y="0"/>
            <a:ext cx="6013826" cy="69270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aked Cookie Near White Liquid in Cup"/>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000" b="89333" l="24000" r="75800"/>
                    </a14:imgEffect>
                  </a14:imgLayer>
                </a14:imgProps>
              </a:ext>
              <a:ext uri="{28A0092B-C50C-407E-A947-70E740481C1C}">
                <a14:useLocalDpi xmlns:a14="http://schemas.microsoft.com/office/drawing/2010/main" val="0"/>
              </a:ext>
            </a:extLst>
          </a:blip>
          <a:srcRect l="17510" t="51140" r="17589" b="10279"/>
          <a:stretch/>
        </p:blipFill>
        <p:spPr bwMode="auto">
          <a:xfrm>
            <a:off x="124181" y="3729991"/>
            <a:ext cx="1424488" cy="12701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32048" y="426740"/>
            <a:ext cx="6401879" cy="1499616"/>
          </a:xfrm>
        </p:spPr>
        <p:txBody>
          <a:bodyPr>
            <a:noAutofit/>
          </a:bodyPr>
          <a:lstStyle/>
          <a:p>
            <a:pPr algn="ctr"/>
            <a:r>
              <a:rPr lang="en-CA" sz="4800" b="1" dirty="0">
                <a:solidFill>
                  <a:srgbClr val="2F354F"/>
                </a:solidFill>
              </a:rPr>
              <a:t>RETHINK YOUR DRINK</a:t>
            </a:r>
          </a:p>
        </p:txBody>
      </p:sp>
      <p:sp>
        <p:nvSpPr>
          <p:cNvPr id="13" name="TextBox 12"/>
          <p:cNvSpPr txBox="1"/>
          <p:nvPr/>
        </p:nvSpPr>
        <p:spPr>
          <a:xfrm>
            <a:off x="2553023" y="2309158"/>
            <a:ext cx="3422781" cy="1477328"/>
          </a:xfrm>
          <a:prstGeom prst="rect">
            <a:avLst/>
          </a:prstGeom>
          <a:noFill/>
        </p:spPr>
        <p:txBody>
          <a:bodyPr wrap="square" rtlCol="0" anchor="t">
            <a:spAutoFit/>
          </a:bodyPr>
          <a:lstStyle/>
          <a:p>
            <a:pPr marL="285750" indent="-285750">
              <a:buFontTx/>
              <a:buChar char="-"/>
            </a:pPr>
            <a:r>
              <a:rPr lang="en-US" dirty="0">
                <a:latin typeface="Museo Sans 300" panose="02000000000000000000" pitchFamily="50" charset="0"/>
              </a:rPr>
              <a:t>Fizzy water</a:t>
            </a:r>
          </a:p>
          <a:p>
            <a:pPr marL="285750" indent="-285750">
              <a:buFontTx/>
              <a:buChar char="-"/>
            </a:pPr>
            <a:r>
              <a:rPr lang="en-US" dirty="0">
                <a:latin typeface="Museo Sans 300" panose="02000000000000000000" pitchFamily="50" charset="0"/>
              </a:rPr>
              <a:t>Add </a:t>
            </a:r>
            <a:r>
              <a:rPr lang="en-US" dirty="0" smtClean="0">
                <a:latin typeface="Museo Sans 300" panose="02000000000000000000" pitchFamily="50" charset="0"/>
              </a:rPr>
              <a:t>lemon</a:t>
            </a:r>
            <a:r>
              <a:rPr lang="en-US" dirty="0">
                <a:latin typeface="Museo Sans 300" panose="02000000000000000000" pitchFamily="50" charset="0"/>
              </a:rPr>
              <a:t> </a:t>
            </a:r>
            <a:r>
              <a:rPr lang="en-US" dirty="0" smtClean="0">
                <a:latin typeface="Museo Sans 300" panose="02000000000000000000" pitchFamily="50" charset="0"/>
              </a:rPr>
              <a:t>or </a:t>
            </a:r>
            <a:r>
              <a:rPr lang="en-US" dirty="0">
                <a:latin typeface="Museo Sans 300" panose="02000000000000000000" pitchFamily="50" charset="0"/>
              </a:rPr>
              <a:t>l</a:t>
            </a:r>
            <a:r>
              <a:rPr lang="en-US" dirty="0" smtClean="0">
                <a:latin typeface="Museo Sans 300" panose="02000000000000000000" pitchFamily="50" charset="0"/>
              </a:rPr>
              <a:t>ime</a:t>
            </a:r>
            <a:endParaRPr lang="en-US" dirty="0">
              <a:latin typeface="Museo Sans 300" panose="02000000000000000000" pitchFamily="50" charset="0"/>
            </a:endParaRPr>
          </a:p>
          <a:p>
            <a:pPr marL="285750" indent="-285750">
              <a:buFontTx/>
              <a:buChar char="-"/>
            </a:pPr>
            <a:r>
              <a:rPr lang="en-US" dirty="0">
                <a:latin typeface="Museo Sans 300" panose="02000000000000000000" pitchFamily="50" charset="0"/>
              </a:rPr>
              <a:t>Try using ¼ cup juice and ¾ cup fizzy water</a:t>
            </a:r>
          </a:p>
          <a:p>
            <a:endParaRPr lang="en-US" dirty="0">
              <a:latin typeface="Museo Sans 300" panose="02000000000000000000" pitchFamily="50" charset="0"/>
            </a:endParaRPr>
          </a:p>
        </p:txBody>
      </p:sp>
      <p:sp>
        <p:nvSpPr>
          <p:cNvPr id="14" name="TextBox 13"/>
          <p:cNvSpPr txBox="1"/>
          <p:nvPr/>
        </p:nvSpPr>
        <p:spPr>
          <a:xfrm>
            <a:off x="2515002" y="3921404"/>
            <a:ext cx="3558724" cy="923330"/>
          </a:xfrm>
          <a:prstGeom prst="rect">
            <a:avLst/>
          </a:prstGeom>
          <a:noFill/>
        </p:spPr>
        <p:txBody>
          <a:bodyPr wrap="square" rtlCol="0">
            <a:spAutoFit/>
          </a:bodyPr>
          <a:lstStyle/>
          <a:p>
            <a:pPr marL="285750" indent="-285750">
              <a:buFontTx/>
              <a:buChar char="-"/>
            </a:pPr>
            <a:r>
              <a:rPr lang="en-US" dirty="0">
                <a:latin typeface="Museo Sans 300" panose="02000000000000000000" pitchFamily="50" charset="0"/>
              </a:rPr>
              <a:t>Enjoy milk on its own</a:t>
            </a:r>
          </a:p>
          <a:p>
            <a:pPr marL="285750" indent="-285750">
              <a:buFontTx/>
              <a:buChar char="-"/>
            </a:pPr>
            <a:r>
              <a:rPr lang="en-US" dirty="0">
                <a:latin typeface="Museo Sans 300" panose="02000000000000000000" pitchFamily="50" charset="0"/>
              </a:rPr>
              <a:t>Try adding milk to smoothies</a:t>
            </a:r>
          </a:p>
          <a:p>
            <a:endParaRPr lang="en-US" dirty="0">
              <a:latin typeface="Museo Sans 300" panose="02000000000000000000" pitchFamily="50" charset="0"/>
            </a:endParaRPr>
          </a:p>
        </p:txBody>
      </p:sp>
      <p:sp>
        <p:nvSpPr>
          <p:cNvPr id="15" name="TextBox 14"/>
          <p:cNvSpPr txBox="1"/>
          <p:nvPr/>
        </p:nvSpPr>
        <p:spPr>
          <a:xfrm>
            <a:off x="2586137" y="5429388"/>
            <a:ext cx="3389668" cy="1169551"/>
          </a:xfrm>
          <a:prstGeom prst="rect">
            <a:avLst/>
          </a:prstGeom>
          <a:noFill/>
        </p:spPr>
        <p:txBody>
          <a:bodyPr wrap="square" rtlCol="0">
            <a:spAutoFit/>
          </a:bodyPr>
          <a:lstStyle/>
          <a:p>
            <a:pPr marL="285750" indent="-285750">
              <a:buFontTx/>
              <a:buChar char="-"/>
            </a:pPr>
            <a:r>
              <a:rPr lang="en-US" dirty="0">
                <a:latin typeface="Museo Sans 300" panose="02000000000000000000" pitchFamily="50" charset="0"/>
              </a:rPr>
              <a:t>Blending fruit keeps the </a:t>
            </a:r>
            <a:r>
              <a:rPr lang="en-US" b="1" dirty="0" err="1">
                <a:latin typeface="Museo Sans 300" panose="02000000000000000000" pitchFamily="50" charset="0"/>
              </a:rPr>
              <a:t>fibre</a:t>
            </a:r>
            <a:r>
              <a:rPr lang="en-US" dirty="0">
                <a:latin typeface="Museo Sans 300" panose="02000000000000000000" pitchFamily="50" charset="0"/>
              </a:rPr>
              <a:t> </a:t>
            </a:r>
            <a:r>
              <a:rPr lang="en-US" sz="1600" dirty="0">
                <a:latin typeface="Museo Sans 300" panose="02000000000000000000" pitchFamily="50" charset="0"/>
              </a:rPr>
              <a:t>(which helps you feel fuller longer!)</a:t>
            </a:r>
            <a:endParaRPr lang="en-US" dirty="0">
              <a:latin typeface="Museo Sans 300" panose="02000000000000000000" pitchFamily="50" charset="0"/>
            </a:endParaRPr>
          </a:p>
          <a:p>
            <a:pPr marL="285750" indent="-285750">
              <a:buFontTx/>
              <a:buChar char="-"/>
            </a:pPr>
            <a:r>
              <a:rPr lang="en-US" dirty="0">
                <a:latin typeface="Museo Sans 300" panose="02000000000000000000" pitchFamily="50" charset="0"/>
              </a:rPr>
              <a:t>Add veggies like spinach! </a:t>
            </a:r>
          </a:p>
        </p:txBody>
      </p:sp>
      <p:pic>
        <p:nvPicPr>
          <p:cNvPr id="27" name="Picture 8" descr="Water, Glass, Drip, Drink, Clear, Thirst, Spr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242150" y="2098215"/>
            <a:ext cx="1188550" cy="177566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Shake In A Gla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509" b="99203" l="35319" r="96383">
                        <a14:foregroundMark x1="61064" y1="31260" x2="63830" y2="30781"/>
                        <a14:foregroundMark x1="73936" y1="31260" x2="78936" y2="36523"/>
                        <a14:foregroundMark x1="75532" y1="15311" x2="74787" y2="21691"/>
                        <a14:foregroundMark x1="59255" y1="89793" x2="59681" y2="93461"/>
                        <a14:backgroundMark x1="79787" y1="12919" x2="91170" y2="44817"/>
                        <a14:backgroundMark x1="50426" y1="79266" x2="49787" y2="97448"/>
                      </a14:backgroundRemoval>
                    </a14:imgEffect>
                  </a14:imgLayer>
                </a14:imgProps>
              </a:ext>
              <a:ext uri="{28A0092B-C50C-407E-A947-70E740481C1C}">
                <a14:useLocalDpi xmlns:a14="http://schemas.microsoft.com/office/drawing/2010/main" val="0"/>
              </a:ext>
            </a:extLst>
          </a:blip>
          <a:srcRect l="52124" t="13163" r="17518"/>
          <a:stretch/>
        </p:blipFill>
        <p:spPr bwMode="auto">
          <a:xfrm>
            <a:off x="248843" y="5041237"/>
            <a:ext cx="910420" cy="1737026"/>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Rectangle 22"/>
          <p:cNvSpPr/>
          <p:nvPr/>
        </p:nvSpPr>
        <p:spPr>
          <a:xfrm>
            <a:off x="583744" y="5714444"/>
            <a:ext cx="2406561" cy="523220"/>
          </a:xfrm>
          <a:prstGeom prst="rect">
            <a:avLst/>
          </a:prstGeom>
        </p:spPr>
        <p:txBody>
          <a:bodyPr wrap="square">
            <a:spAutoFit/>
          </a:bodyPr>
          <a:lstStyle/>
          <a:p>
            <a:pPr algn="ctr"/>
            <a:r>
              <a:rPr lang="en-US" sz="2800" b="1" dirty="0" smtClean="0">
                <a:solidFill>
                  <a:srgbClr val="F6931D"/>
                </a:solidFill>
                <a:latin typeface="Museo Sans 900" panose="02000000000000000000" pitchFamily="50" charset="0"/>
              </a:rPr>
              <a:t>SMOOTHIE</a:t>
            </a:r>
            <a:endParaRPr lang="en-US" b="1" dirty="0">
              <a:solidFill>
                <a:srgbClr val="F6931D"/>
              </a:solidFill>
              <a:latin typeface="Museo Sans 900" panose="02000000000000000000" pitchFamily="50" charset="0"/>
            </a:endParaRPr>
          </a:p>
        </p:txBody>
      </p:sp>
      <p:sp>
        <p:nvSpPr>
          <p:cNvPr id="21" name="Rectangle 20"/>
          <p:cNvSpPr/>
          <p:nvPr/>
        </p:nvSpPr>
        <p:spPr>
          <a:xfrm>
            <a:off x="310193" y="3962481"/>
            <a:ext cx="2463281" cy="646331"/>
          </a:xfrm>
          <a:prstGeom prst="rect">
            <a:avLst/>
          </a:prstGeom>
        </p:spPr>
        <p:txBody>
          <a:bodyPr wrap="square">
            <a:spAutoFit/>
          </a:bodyPr>
          <a:lstStyle/>
          <a:p>
            <a:pPr algn="ctr"/>
            <a:r>
              <a:rPr lang="en-US" sz="3600" b="1" dirty="0" smtClean="0">
                <a:solidFill>
                  <a:srgbClr val="167D9D"/>
                </a:solidFill>
                <a:latin typeface="Museo Sans 900" panose="02000000000000000000" pitchFamily="50" charset="0"/>
              </a:rPr>
              <a:t>MILK</a:t>
            </a:r>
            <a:endParaRPr lang="en-US" b="1" dirty="0">
              <a:solidFill>
                <a:srgbClr val="167D9D"/>
              </a:solidFill>
              <a:latin typeface="Museo Sans 900" panose="02000000000000000000" pitchFamily="50" charset="0"/>
            </a:endParaRPr>
          </a:p>
        </p:txBody>
      </p:sp>
      <p:sp>
        <p:nvSpPr>
          <p:cNvPr id="22" name="Rectangle 21"/>
          <p:cNvSpPr/>
          <p:nvPr/>
        </p:nvSpPr>
        <p:spPr>
          <a:xfrm>
            <a:off x="310193" y="2507996"/>
            <a:ext cx="2204809" cy="584775"/>
          </a:xfrm>
          <a:prstGeom prst="rect">
            <a:avLst/>
          </a:prstGeom>
        </p:spPr>
        <p:txBody>
          <a:bodyPr wrap="square">
            <a:spAutoFit/>
          </a:bodyPr>
          <a:lstStyle/>
          <a:p>
            <a:pPr algn="ctr"/>
            <a:r>
              <a:rPr lang="en-US" sz="3200" b="1" dirty="0" smtClean="0">
                <a:solidFill>
                  <a:srgbClr val="92AD3C"/>
                </a:solidFill>
                <a:latin typeface="Museo Sans 900" panose="02000000000000000000" pitchFamily="50" charset="0"/>
              </a:rPr>
              <a:t>WATER</a:t>
            </a:r>
            <a:endParaRPr lang="en-US" sz="3200" b="1" dirty="0">
              <a:solidFill>
                <a:srgbClr val="92AD3C"/>
              </a:solidFill>
              <a:latin typeface="Museo Sans 900" panose="02000000000000000000" pitchFamily="50" charset="0"/>
            </a:endParaRPr>
          </a:p>
        </p:txBody>
      </p:sp>
    </p:spTree>
    <p:extLst>
      <p:ext uri="{BB962C8B-B14F-4D97-AF65-F5344CB8AC3E}">
        <p14:creationId xmlns:p14="http://schemas.microsoft.com/office/powerpoint/2010/main" val="39461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t="3630"/>
          <a:stretch/>
        </p:blipFill>
        <p:spPr>
          <a:xfrm>
            <a:off x="17741" y="-44970"/>
            <a:ext cx="12212965" cy="6978725"/>
          </a:xfrm>
          <a:prstGeom prst="rect">
            <a:avLst/>
          </a:prstGeom>
        </p:spPr>
      </p:pic>
      <p:sp>
        <p:nvSpPr>
          <p:cNvPr id="20" name="Content Placeholder 2"/>
          <p:cNvSpPr txBox="1">
            <a:spLocks/>
          </p:cNvSpPr>
          <p:nvPr/>
        </p:nvSpPr>
        <p:spPr>
          <a:xfrm>
            <a:off x="25758" y="-23750"/>
            <a:ext cx="12192000" cy="7059550"/>
          </a:xfrm>
          <a:prstGeom prst="rect">
            <a:avLst/>
          </a:prstGeom>
          <a:solidFill>
            <a:srgbClr val="FFFFFF">
              <a:alpha val="40000"/>
            </a:srgbClr>
          </a:solidFill>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0000"/>
                    <a:lumOff val="10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pPr algn="ctr"/>
            <a:endParaRPr lang="en-US" sz="3200" b="1" dirty="0"/>
          </a:p>
        </p:txBody>
      </p:sp>
      <p:sp>
        <p:nvSpPr>
          <p:cNvPr id="43" name="Rectangle 42"/>
          <p:cNvSpPr/>
          <p:nvPr/>
        </p:nvSpPr>
        <p:spPr>
          <a:xfrm>
            <a:off x="474768" y="637670"/>
            <a:ext cx="11717232" cy="1323439"/>
          </a:xfrm>
          <a:prstGeom prst="rect">
            <a:avLst/>
          </a:prstGeom>
        </p:spPr>
        <p:txBody>
          <a:bodyPr wrap="square">
            <a:spAutoFit/>
          </a:bodyPr>
          <a:lstStyle/>
          <a:p>
            <a:pPr algn="ctr"/>
            <a:r>
              <a:rPr lang="en-US" sz="8000" dirty="0">
                <a:latin typeface="Museo Sans 900" panose="02000000000000000000" pitchFamily="50" charset="0"/>
              </a:rPr>
              <a:t>KNOWLEDGE CHECK</a:t>
            </a:r>
          </a:p>
        </p:txBody>
      </p:sp>
      <p:sp>
        <p:nvSpPr>
          <p:cNvPr id="22" name="Rectangle 21"/>
          <p:cNvSpPr/>
          <p:nvPr/>
        </p:nvSpPr>
        <p:spPr>
          <a:xfrm>
            <a:off x="515910" y="2803648"/>
            <a:ext cx="3289106" cy="37973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457185" y="2864961"/>
            <a:ext cx="3289106" cy="379730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606458" y="2864962"/>
            <a:ext cx="3289106" cy="37973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455864" y="3790939"/>
            <a:ext cx="3290427" cy="2800767"/>
          </a:xfrm>
          <a:prstGeom prst="rect">
            <a:avLst/>
          </a:prstGeom>
        </p:spPr>
        <p:txBody>
          <a:bodyPr wrap="square">
            <a:spAutoFit/>
          </a:bodyPr>
          <a:lstStyle/>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Smaller size</a:t>
            </a: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Milk instead of cream</a:t>
            </a: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Unsweetened</a:t>
            </a:r>
            <a:r>
              <a:rPr lang="en-CA" dirty="0">
                <a:latin typeface="Museo Sans 300" panose="02000000000000000000" pitchFamily="50" charset="0"/>
              </a:rPr>
              <a:t>, </a:t>
            </a:r>
            <a:r>
              <a:rPr lang="en-CA" dirty="0" smtClean="0">
                <a:latin typeface="Museo Sans 300" panose="02000000000000000000" pitchFamily="50" charset="0"/>
              </a:rPr>
              <a:t>half sweet</a:t>
            </a:r>
            <a:r>
              <a:rPr lang="en-CA" dirty="0">
                <a:latin typeface="Museo Sans 300" panose="02000000000000000000" pitchFamily="50" charset="0"/>
              </a:rPr>
              <a:t>, </a:t>
            </a:r>
            <a:endParaRPr lang="en-CA" dirty="0" smtClean="0">
              <a:latin typeface="Museo Sans 300" panose="02000000000000000000" pitchFamily="50" charset="0"/>
            </a:endParaRP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No whip</a:t>
            </a: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Real fruit</a:t>
            </a: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Milk instead of frozen yogurt or ice cream</a:t>
            </a:r>
            <a:endParaRPr lang="en-CA" dirty="0">
              <a:latin typeface="Museo Sans 300" panose="02000000000000000000" pitchFamily="50" charset="0"/>
            </a:endParaRPr>
          </a:p>
        </p:txBody>
      </p:sp>
      <p:sp>
        <p:nvSpPr>
          <p:cNvPr id="42" name="Rectangle 41"/>
          <p:cNvSpPr/>
          <p:nvPr/>
        </p:nvSpPr>
        <p:spPr>
          <a:xfrm>
            <a:off x="8644765" y="3162263"/>
            <a:ext cx="3250799" cy="3695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92AD3C"/>
                </a:solidFill>
                <a:latin typeface="Museo Sans 900" panose="02000000000000000000" pitchFamily="50" charset="0"/>
              </a:rPr>
              <a:t>WATER</a:t>
            </a:r>
            <a:r>
              <a:rPr lang="en-US" sz="2000" b="1" dirty="0" smtClean="0">
                <a:solidFill>
                  <a:schemeClr val="tx1"/>
                </a:solidFill>
                <a:latin typeface="Museo Sans 300" panose="02000000000000000000" pitchFamily="50" charset="0"/>
              </a:rPr>
              <a:t>: </a:t>
            </a:r>
          </a:p>
          <a:p>
            <a:pPr algn="ctr"/>
            <a:r>
              <a:rPr lang="en-US" sz="1600" dirty="0" smtClean="0">
                <a:solidFill>
                  <a:schemeClr val="tx1"/>
                </a:solidFill>
                <a:latin typeface="Museo Sans 300" panose="02000000000000000000" pitchFamily="50" charset="0"/>
              </a:rPr>
              <a:t>try </a:t>
            </a:r>
            <a:r>
              <a:rPr lang="en-US" sz="1600" dirty="0">
                <a:solidFill>
                  <a:schemeClr val="tx1"/>
                </a:solidFill>
                <a:latin typeface="Museo Sans 300" panose="02000000000000000000" pitchFamily="50" charset="0"/>
              </a:rPr>
              <a:t>fizzy water, or add some flavor with </a:t>
            </a:r>
            <a:r>
              <a:rPr lang="en-US" sz="1600" dirty="0" smtClean="0">
                <a:solidFill>
                  <a:schemeClr val="tx1"/>
                </a:solidFill>
                <a:latin typeface="Museo Sans 300" panose="02000000000000000000" pitchFamily="50" charset="0"/>
              </a:rPr>
              <a:t>fruit</a:t>
            </a:r>
          </a:p>
          <a:p>
            <a:pPr algn="ctr"/>
            <a:endParaRPr lang="en-US" sz="1000" dirty="0">
              <a:solidFill>
                <a:schemeClr val="tx1"/>
              </a:solidFill>
              <a:latin typeface="Museo Sans 300" panose="02000000000000000000" pitchFamily="50" charset="0"/>
            </a:endParaRPr>
          </a:p>
          <a:p>
            <a:pPr algn="ctr"/>
            <a:r>
              <a:rPr lang="en-US" sz="2800" b="1" dirty="0" smtClean="0">
                <a:solidFill>
                  <a:srgbClr val="167D9D"/>
                </a:solidFill>
                <a:latin typeface="Museo Sans 900" panose="02000000000000000000" pitchFamily="50" charset="0"/>
              </a:rPr>
              <a:t>MILK</a:t>
            </a:r>
            <a:r>
              <a:rPr lang="en-US" sz="2000" dirty="0" smtClean="0">
                <a:solidFill>
                  <a:schemeClr val="tx1"/>
                </a:solidFill>
                <a:latin typeface="Museo Sans 300" panose="02000000000000000000" pitchFamily="50" charset="0"/>
              </a:rPr>
              <a:t>: </a:t>
            </a:r>
          </a:p>
          <a:p>
            <a:pPr algn="ctr"/>
            <a:r>
              <a:rPr lang="en-US" sz="1600" dirty="0" smtClean="0">
                <a:solidFill>
                  <a:schemeClr val="tx1"/>
                </a:solidFill>
                <a:latin typeface="Museo Sans 300" panose="02000000000000000000" pitchFamily="50" charset="0"/>
              </a:rPr>
              <a:t>its </a:t>
            </a:r>
            <a:r>
              <a:rPr lang="en-US" sz="1600" dirty="0">
                <a:solidFill>
                  <a:schemeClr val="tx1"/>
                </a:solidFill>
                <a:latin typeface="Museo Sans 300" panose="02000000000000000000" pitchFamily="50" charset="0"/>
              </a:rPr>
              <a:t>naturally sweet and tastes great in a smoothie</a:t>
            </a:r>
            <a:r>
              <a:rPr lang="en-US" sz="1600" dirty="0" smtClean="0">
                <a:solidFill>
                  <a:schemeClr val="tx1"/>
                </a:solidFill>
                <a:latin typeface="Museo Sans 300" panose="02000000000000000000" pitchFamily="50" charset="0"/>
              </a:rPr>
              <a:t>!</a:t>
            </a:r>
          </a:p>
          <a:p>
            <a:pPr algn="ctr"/>
            <a:endParaRPr lang="en-US" sz="1000" dirty="0">
              <a:solidFill>
                <a:schemeClr val="tx1"/>
              </a:solidFill>
              <a:latin typeface="Museo Sans 300" panose="02000000000000000000" pitchFamily="50" charset="0"/>
            </a:endParaRPr>
          </a:p>
          <a:p>
            <a:pPr algn="ctr"/>
            <a:r>
              <a:rPr lang="en-US" sz="2800" b="1" dirty="0" smtClean="0">
                <a:solidFill>
                  <a:srgbClr val="F05A28"/>
                </a:solidFill>
                <a:latin typeface="Museo Sans 900" panose="02000000000000000000" pitchFamily="50" charset="0"/>
              </a:rPr>
              <a:t>SMOOTHIES</a:t>
            </a:r>
            <a:r>
              <a:rPr lang="en-US" sz="2000" dirty="0" smtClean="0">
                <a:solidFill>
                  <a:schemeClr val="tx1"/>
                </a:solidFill>
                <a:latin typeface="Museo Sans 300" panose="02000000000000000000" pitchFamily="50" charset="0"/>
              </a:rPr>
              <a:t>: </a:t>
            </a:r>
          </a:p>
          <a:p>
            <a:pPr algn="ctr"/>
            <a:r>
              <a:rPr lang="en-US" sz="1600" dirty="0" smtClean="0">
                <a:solidFill>
                  <a:schemeClr val="tx1"/>
                </a:solidFill>
                <a:latin typeface="Museo Sans 300" panose="02000000000000000000" pitchFamily="50" charset="0"/>
              </a:rPr>
              <a:t>Live </a:t>
            </a:r>
            <a:r>
              <a:rPr lang="en-US" sz="1600" dirty="0">
                <a:solidFill>
                  <a:schemeClr val="tx1"/>
                </a:solidFill>
                <a:latin typeface="Museo Sans 300" panose="02000000000000000000" pitchFamily="50" charset="0"/>
              </a:rPr>
              <a:t>on the wild side and blend in spinach!</a:t>
            </a:r>
          </a:p>
          <a:p>
            <a:pPr algn="ctr"/>
            <a:endParaRPr lang="en-US" sz="2000" b="1" dirty="0">
              <a:solidFill>
                <a:schemeClr val="tx1"/>
              </a:solidFill>
              <a:latin typeface="Museo Sans 300" panose="02000000000000000000" pitchFamily="50" charset="0"/>
            </a:endParaRPr>
          </a:p>
          <a:p>
            <a:endParaRPr lang="en-US" sz="2000" b="1" dirty="0">
              <a:solidFill>
                <a:schemeClr val="tx1"/>
              </a:solidFill>
              <a:latin typeface="Museo Sans 300" panose="02000000000000000000" pitchFamily="50" charset="0"/>
            </a:endParaRPr>
          </a:p>
        </p:txBody>
      </p:sp>
      <p:grpSp>
        <p:nvGrpSpPr>
          <p:cNvPr id="3" name="Group 2"/>
          <p:cNvGrpSpPr/>
          <p:nvPr/>
        </p:nvGrpSpPr>
        <p:grpSpPr>
          <a:xfrm>
            <a:off x="387176" y="1973491"/>
            <a:ext cx="11508388" cy="1740530"/>
            <a:chOff x="435006" y="2573881"/>
            <a:chExt cx="11508388" cy="1740530"/>
          </a:xfrm>
        </p:grpSpPr>
        <p:sp>
          <p:nvSpPr>
            <p:cNvPr id="28" name="TextBox 27"/>
            <p:cNvSpPr txBox="1"/>
            <p:nvPr/>
          </p:nvSpPr>
          <p:spPr>
            <a:xfrm>
              <a:off x="4642296" y="3650847"/>
              <a:ext cx="3269952" cy="584775"/>
            </a:xfrm>
            <a:prstGeom prst="rect">
              <a:avLst/>
            </a:prstGeom>
            <a:noFill/>
          </p:spPr>
          <p:txBody>
            <a:bodyPr wrap="square" rtlCol="0">
              <a:spAutoFit/>
            </a:bodyPr>
            <a:lstStyle/>
            <a:p>
              <a:pPr algn="ctr"/>
              <a:r>
                <a:rPr lang="en-US" sz="1600" dirty="0" smtClean="0">
                  <a:latin typeface="Museo Sans 900" panose="02000000000000000000" pitchFamily="50" charset="0"/>
                </a:rPr>
                <a:t>WHEN YOU ARE OUT- CUSTOMIZE YOUR DRINK</a:t>
              </a:r>
              <a:endParaRPr lang="en-US" sz="1600" dirty="0">
                <a:latin typeface="Museo Sans 900" panose="02000000000000000000" pitchFamily="50" charset="0"/>
              </a:endParaRPr>
            </a:p>
          </p:txBody>
        </p:sp>
        <p:grpSp>
          <p:nvGrpSpPr>
            <p:cNvPr id="31" name="Group 30"/>
            <p:cNvGrpSpPr/>
            <p:nvPr/>
          </p:nvGrpSpPr>
          <p:grpSpPr>
            <a:xfrm>
              <a:off x="1028283" y="3391081"/>
              <a:ext cx="1447644" cy="923330"/>
              <a:chOff x="443642" y="2103879"/>
              <a:chExt cx="2221611" cy="1416979"/>
            </a:xfrm>
          </p:grpSpPr>
          <p:sp>
            <p:nvSpPr>
              <p:cNvPr id="35" name="TextBox 34"/>
              <p:cNvSpPr txBox="1"/>
              <p:nvPr/>
            </p:nvSpPr>
            <p:spPr>
              <a:xfrm>
                <a:off x="443642" y="2334097"/>
                <a:ext cx="1241945" cy="897419"/>
              </a:xfrm>
              <a:prstGeom prst="rect">
                <a:avLst/>
              </a:prstGeom>
              <a:noFill/>
            </p:spPr>
            <p:txBody>
              <a:bodyPr wrap="square" rtlCol="0">
                <a:spAutoFit/>
              </a:bodyPr>
              <a:lstStyle/>
              <a:p>
                <a:r>
                  <a:rPr lang="en-US" sz="3200" dirty="0">
                    <a:solidFill>
                      <a:srgbClr val="F05A28"/>
                    </a:solidFill>
                    <a:latin typeface="Museo Sans 900" panose="02000000000000000000" pitchFamily="50" charset="0"/>
                  </a:rPr>
                  <a:t>4g</a:t>
                </a:r>
                <a:endParaRPr lang="en-US" sz="4000" dirty="0">
                  <a:solidFill>
                    <a:srgbClr val="F05A28"/>
                  </a:solidFill>
                  <a:latin typeface="Museo Sans 900" panose="02000000000000000000" pitchFamily="50" charset="0"/>
                </a:endParaRPr>
              </a:p>
            </p:txBody>
          </p:sp>
          <p:sp>
            <p:nvSpPr>
              <p:cNvPr id="36" name="TextBox 35"/>
              <p:cNvSpPr txBox="1"/>
              <p:nvPr/>
            </p:nvSpPr>
            <p:spPr>
              <a:xfrm>
                <a:off x="1369867" y="2103879"/>
                <a:ext cx="1295386" cy="1416979"/>
              </a:xfrm>
              <a:prstGeom prst="rect">
                <a:avLst/>
              </a:prstGeom>
              <a:noFill/>
            </p:spPr>
            <p:txBody>
              <a:bodyPr wrap="square" rtlCol="0">
                <a:spAutoFit/>
              </a:bodyPr>
              <a:lstStyle/>
              <a:p>
                <a:r>
                  <a:rPr lang="en-US" sz="5400" dirty="0">
                    <a:latin typeface="Berlin Sans FB Demi" panose="020E0802020502020306" pitchFamily="34" charset="0"/>
                  </a:rPr>
                  <a:t>=</a:t>
                </a:r>
                <a:endParaRPr lang="en-US" sz="4000" dirty="0">
                  <a:latin typeface="Berlin Sans FB Demi" panose="020E0802020502020306" pitchFamily="34" charset="0"/>
                </a:endParaRPr>
              </a:p>
            </p:txBody>
          </p:sp>
        </p:grpSp>
        <p:sp>
          <p:nvSpPr>
            <p:cNvPr id="49" name="Rectangle 48"/>
            <p:cNvSpPr/>
            <p:nvPr/>
          </p:nvSpPr>
          <p:spPr>
            <a:xfrm>
              <a:off x="1395045" y="2844399"/>
              <a:ext cx="2457801" cy="622840"/>
            </a:xfrm>
            <a:prstGeom prst="rect">
              <a:avLst/>
            </a:prstGeom>
            <a:solidFill>
              <a:srgbClr val="F693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Museo Sans 900" panose="02000000000000000000" pitchFamily="50" charset="0"/>
                </a:rPr>
                <a:t>COUNT THE SPOONS</a:t>
              </a:r>
              <a:endParaRPr lang="en-US" sz="1600" b="1" dirty="0">
                <a:solidFill>
                  <a:schemeClr val="bg1"/>
                </a:solidFill>
                <a:latin typeface="Museo Sans 900" panose="02000000000000000000" pitchFamily="50" charset="0"/>
              </a:endParaRPr>
            </a:p>
          </p:txBody>
        </p:sp>
        <p:sp>
          <p:nvSpPr>
            <p:cNvPr id="50" name="Oval 49"/>
            <p:cNvSpPr/>
            <p:nvPr/>
          </p:nvSpPr>
          <p:spPr>
            <a:xfrm>
              <a:off x="435006" y="2603512"/>
              <a:ext cx="1091830" cy="1091830"/>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1</a:t>
              </a:r>
            </a:p>
          </p:txBody>
        </p:sp>
        <p:sp>
          <p:nvSpPr>
            <p:cNvPr id="51" name="Rectangle 50"/>
            <p:cNvSpPr/>
            <p:nvPr/>
          </p:nvSpPr>
          <p:spPr>
            <a:xfrm>
              <a:off x="5375760" y="2866298"/>
              <a:ext cx="2419682" cy="622840"/>
            </a:xfrm>
            <a:prstGeom prst="rect">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Museo Sans 900" panose="02000000000000000000" pitchFamily="50" charset="0"/>
                </a:rPr>
                <a:t>CUSTOMIZE</a:t>
              </a:r>
              <a:endParaRPr lang="en-US" sz="2800" b="1" dirty="0">
                <a:solidFill>
                  <a:schemeClr val="bg1"/>
                </a:solidFill>
                <a:latin typeface="Museo Sans 900" panose="02000000000000000000" pitchFamily="50" charset="0"/>
              </a:endParaRPr>
            </a:p>
          </p:txBody>
        </p:sp>
        <p:sp>
          <p:nvSpPr>
            <p:cNvPr id="52" name="Rectangle 51"/>
            <p:cNvSpPr/>
            <p:nvPr/>
          </p:nvSpPr>
          <p:spPr>
            <a:xfrm>
              <a:off x="9491271" y="2842511"/>
              <a:ext cx="2452123" cy="622840"/>
            </a:xfrm>
            <a:prstGeom prst="rect">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useo Sans 900" panose="02000000000000000000" pitchFamily="50" charset="0"/>
                </a:rPr>
                <a:t>RETHINK YOUR DRINK</a:t>
              </a:r>
              <a:endParaRPr lang="en-US" b="1" dirty="0">
                <a:solidFill>
                  <a:schemeClr val="bg1"/>
                </a:solidFill>
                <a:latin typeface="Museo Sans 900" panose="02000000000000000000" pitchFamily="50" charset="0"/>
              </a:endParaRPr>
            </a:p>
          </p:txBody>
        </p:sp>
        <p:sp>
          <p:nvSpPr>
            <p:cNvPr id="53" name="Oval 52"/>
            <p:cNvSpPr/>
            <p:nvPr/>
          </p:nvSpPr>
          <p:spPr>
            <a:xfrm>
              <a:off x="4368763" y="2631830"/>
              <a:ext cx="1100900" cy="1100900"/>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2</a:t>
              </a:r>
              <a:endParaRPr lang="en-US" sz="8000" dirty="0">
                <a:latin typeface="orange juice" panose="02000000000000000000" pitchFamily="2" charset="0"/>
              </a:endParaRPr>
            </a:p>
          </p:txBody>
        </p:sp>
        <p:sp>
          <p:nvSpPr>
            <p:cNvPr id="54" name="Oval 53"/>
            <p:cNvSpPr/>
            <p:nvPr/>
          </p:nvSpPr>
          <p:spPr>
            <a:xfrm>
              <a:off x="8453385" y="2573881"/>
              <a:ext cx="1121461" cy="1121461"/>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3</a:t>
              </a:r>
              <a:endParaRPr lang="en-US" sz="8000" dirty="0">
                <a:latin typeface="orange juice" panose="02000000000000000000" pitchFamily="2" charset="0"/>
              </a:endParaRPr>
            </a:p>
          </p:txBody>
        </p:sp>
      </p:grpSp>
      <p:grpSp>
        <p:nvGrpSpPr>
          <p:cNvPr id="29" name="Group 28"/>
          <p:cNvGrpSpPr/>
          <p:nvPr/>
        </p:nvGrpSpPr>
        <p:grpSpPr>
          <a:xfrm>
            <a:off x="1054353" y="3497581"/>
            <a:ext cx="2330917" cy="3103367"/>
            <a:chOff x="4920601" y="3072944"/>
            <a:chExt cx="2553336" cy="3399494"/>
          </a:xfrm>
        </p:grpSpPr>
        <p:pic>
          <p:nvPicPr>
            <p:cNvPr id="30" name="Picture 29"/>
            <p:cNvPicPr>
              <a:picLocks noChangeAspect="1"/>
            </p:cNvPicPr>
            <p:nvPr/>
          </p:nvPicPr>
          <p:blipFill rotWithShape="1">
            <a:blip r:embed="rId4"/>
            <a:srcRect b="35949"/>
            <a:stretch/>
          </p:blipFill>
          <p:spPr>
            <a:xfrm>
              <a:off x="4920601" y="3072944"/>
              <a:ext cx="2552963" cy="3115585"/>
            </a:xfrm>
            <a:prstGeom prst="rect">
              <a:avLst/>
            </a:prstGeom>
          </p:spPr>
        </p:pic>
        <p:pic>
          <p:nvPicPr>
            <p:cNvPr id="32" name="Picture 31"/>
            <p:cNvPicPr>
              <a:picLocks noChangeAspect="1"/>
            </p:cNvPicPr>
            <p:nvPr/>
          </p:nvPicPr>
          <p:blipFill rotWithShape="1">
            <a:blip r:embed="rId4"/>
            <a:srcRect t="67510" b="26266"/>
            <a:stretch/>
          </p:blipFill>
          <p:spPr>
            <a:xfrm>
              <a:off x="4920974" y="6169689"/>
              <a:ext cx="2552963" cy="302749"/>
            </a:xfrm>
            <a:prstGeom prst="rect">
              <a:avLst/>
            </a:prstGeom>
          </p:spPr>
        </p:pic>
      </p:grpSp>
      <p:sp>
        <p:nvSpPr>
          <p:cNvPr id="33" name="Oval 32"/>
          <p:cNvSpPr/>
          <p:nvPr/>
        </p:nvSpPr>
        <p:spPr>
          <a:xfrm>
            <a:off x="1789728" y="6100725"/>
            <a:ext cx="405822" cy="307928"/>
          </a:xfrm>
          <a:prstGeom prst="ellipse">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10" descr="http://www.toobusytodietbook.com/wp-content/uploads/2014/02/1106p45-teaspoon-salt-x.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743" t="7664" r="39627" b="5395"/>
          <a:stretch/>
        </p:blipFill>
        <p:spPr bwMode="auto">
          <a:xfrm rot="16200000">
            <a:off x="2626821" y="2462540"/>
            <a:ext cx="439014" cy="16152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514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moothies, Fruits, Colorful, Vitamins, Healthy, Fr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3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458" y="0"/>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59563" y="2411310"/>
            <a:ext cx="6134065" cy="1499616"/>
          </a:xfrm>
        </p:spPr>
        <p:txBody>
          <a:bodyPr>
            <a:noAutofit/>
          </a:bodyPr>
          <a:lstStyle/>
          <a:p>
            <a:pPr algn="ctr"/>
            <a:r>
              <a:rPr lang="en-US" sz="9600" dirty="0">
                <a:solidFill>
                  <a:schemeClr val="bg1"/>
                </a:solidFill>
              </a:rPr>
              <a:t>ACTIVITY TIME!</a:t>
            </a:r>
          </a:p>
        </p:txBody>
      </p:sp>
      <p:sp>
        <p:nvSpPr>
          <p:cNvPr id="6" name="Rectangle 5"/>
          <p:cNvSpPr/>
          <p:nvPr/>
        </p:nvSpPr>
        <p:spPr>
          <a:xfrm>
            <a:off x="2925060" y="4033637"/>
            <a:ext cx="6603070" cy="1754326"/>
          </a:xfrm>
          <a:prstGeom prst="rect">
            <a:avLst/>
          </a:prstGeom>
        </p:spPr>
        <p:txBody>
          <a:bodyPr wrap="square">
            <a:spAutoFit/>
          </a:bodyPr>
          <a:lstStyle/>
          <a:p>
            <a:pPr algn="ctr"/>
            <a:r>
              <a:rPr lang="en-US" sz="5400" dirty="0">
                <a:solidFill>
                  <a:schemeClr val="bg1"/>
                </a:solidFill>
                <a:latin typeface="Museo Sans 300" panose="02000000000000000000" pitchFamily="50" charset="0"/>
              </a:rPr>
              <a:t>FILL OUT YOUR HANDOUT!</a:t>
            </a:r>
          </a:p>
        </p:txBody>
      </p:sp>
    </p:spTree>
    <p:extLst>
      <p:ext uri="{BB962C8B-B14F-4D97-AF65-F5344CB8AC3E}">
        <p14:creationId xmlns:p14="http://schemas.microsoft.com/office/powerpoint/2010/main" val="554094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663818" y="1900105"/>
            <a:ext cx="1128206" cy="1539862"/>
          </a:xfrm>
          <a:prstGeom prst="rect">
            <a:avLst/>
          </a:prstGeom>
          <a:solidFill>
            <a:srgbClr val="9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8924" y="1932433"/>
            <a:ext cx="3436055" cy="1537599"/>
          </a:xfrm>
          <a:prstGeom prst="rect">
            <a:avLst/>
          </a:prstGeom>
          <a:solidFill>
            <a:schemeClr val="bg1">
              <a:alpha val="40000"/>
            </a:schemeClr>
          </a:solidFill>
          <a:ln w="28575">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8924" y="3528622"/>
            <a:ext cx="3436056" cy="1537599"/>
          </a:xfrm>
          <a:prstGeom prst="rect">
            <a:avLst/>
          </a:prstGeom>
          <a:solidFill>
            <a:schemeClr val="bg1">
              <a:alpha val="40000"/>
            </a:schemeClr>
          </a:solidFill>
          <a:ln w="28575">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8922" y="5124811"/>
            <a:ext cx="3436058" cy="1537599"/>
          </a:xfrm>
          <a:prstGeom prst="rect">
            <a:avLst/>
          </a:prstGeom>
          <a:solidFill>
            <a:schemeClr val="bg1">
              <a:alpha val="40000"/>
            </a:schemeClr>
          </a:solidFill>
          <a:ln w="28575">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2601" y="351513"/>
            <a:ext cx="11188931" cy="1499616"/>
          </a:xfrm>
        </p:spPr>
        <p:txBody>
          <a:bodyPr>
            <a:noAutofit/>
          </a:bodyPr>
          <a:lstStyle/>
          <a:p>
            <a:r>
              <a:rPr lang="en-US" sz="7200" dirty="0">
                <a:solidFill>
                  <a:srgbClr val="2F354F"/>
                </a:solidFill>
              </a:rPr>
              <a:t>Order </a:t>
            </a:r>
            <a:r>
              <a:rPr lang="en-US" sz="7200" dirty="0" smtClean="0">
                <a:solidFill>
                  <a:srgbClr val="2F354F"/>
                </a:solidFill>
              </a:rPr>
              <a:t>up! </a:t>
            </a:r>
            <a:r>
              <a:rPr lang="en-US" sz="6600" dirty="0" smtClean="0">
                <a:solidFill>
                  <a:srgbClr val="2F354F"/>
                </a:solidFill>
                <a:latin typeface="Museo Sans 300" panose="02000000000000000000" pitchFamily="50" charset="0"/>
              </a:rPr>
              <a:t>Customize</a:t>
            </a:r>
            <a:endParaRPr lang="en-US" sz="5400" dirty="0">
              <a:solidFill>
                <a:srgbClr val="2F354F"/>
              </a:solidFill>
              <a:latin typeface="Museo Sans 300" panose="02000000000000000000" pitchFamily="50" charset="0"/>
            </a:endParaRPr>
          </a:p>
        </p:txBody>
      </p:sp>
      <p:sp>
        <p:nvSpPr>
          <p:cNvPr id="15" name="Rectangle 14"/>
          <p:cNvSpPr/>
          <p:nvPr/>
        </p:nvSpPr>
        <p:spPr>
          <a:xfrm>
            <a:off x="7174077" y="1904742"/>
            <a:ext cx="3436057" cy="1527825"/>
          </a:xfrm>
          <a:prstGeom prst="rect">
            <a:avLst/>
          </a:prstGeom>
          <a:solidFill>
            <a:schemeClr val="bg1">
              <a:alpha val="40000"/>
            </a:schemeClr>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2601" y="1967577"/>
            <a:ext cx="804672" cy="1479009"/>
          </a:xfr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4696" y="2219826"/>
            <a:ext cx="657265" cy="1058239"/>
          </a:xfrm>
          <a:prstGeom prst="rect">
            <a:avLst/>
          </a:prstGeom>
        </p:spPr>
      </p:pic>
      <p:sp>
        <p:nvSpPr>
          <p:cNvPr id="7" name="TextBox 6"/>
          <p:cNvSpPr txBox="1"/>
          <p:nvPr/>
        </p:nvSpPr>
        <p:spPr>
          <a:xfrm>
            <a:off x="1465288" y="2147586"/>
            <a:ext cx="2411676" cy="861774"/>
          </a:xfrm>
          <a:prstGeom prst="rect">
            <a:avLst/>
          </a:prstGeom>
          <a:noFill/>
        </p:spPr>
        <p:txBody>
          <a:bodyPr wrap="square" rtlCol="0">
            <a:spAutoFit/>
          </a:bodyPr>
          <a:lstStyle/>
          <a:p>
            <a:r>
              <a:rPr lang="en-US" sz="1600" b="1" u="sng" dirty="0">
                <a:latin typeface="Museo Sans 900" panose="02000000000000000000" pitchFamily="50" charset="0"/>
              </a:rPr>
              <a:t>Large</a:t>
            </a:r>
            <a:r>
              <a:rPr lang="en-US" sz="1600" b="1" dirty="0">
                <a:latin typeface="Museo Sans 900" panose="02000000000000000000" pitchFamily="50" charset="0"/>
              </a:rPr>
              <a:t> Vanilla Latte</a:t>
            </a:r>
          </a:p>
          <a:p>
            <a:r>
              <a:rPr lang="en-US" sz="1600" dirty="0">
                <a:latin typeface="Museo Sans 300" panose="02000000000000000000" pitchFamily="50" charset="0"/>
              </a:rPr>
              <a:t>- 3 pumps vanilla syrup)</a:t>
            </a:r>
          </a:p>
          <a:p>
            <a:endParaRPr lang="en-US" sz="1600" dirty="0">
              <a:latin typeface="Museo Sans 300" panose="02000000000000000000" pitchFamily="50" charset="0"/>
            </a:endParaRPr>
          </a:p>
        </p:txBody>
      </p:sp>
      <p:sp>
        <p:nvSpPr>
          <p:cNvPr id="8" name="TextBox 7"/>
          <p:cNvSpPr txBox="1"/>
          <p:nvPr/>
        </p:nvSpPr>
        <p:spPr>
          <a:xfrm>
            <a:off x="8049885" y="2092244"/>
            <a:ext cx="2743483" cy="1107996"/>
          </a:xfrm>
          <a:prstGeom prst="rect">
            <a:avLst/>
          </a:prstGeom>
          <a:noFill/>
        </p:spPr>
        <p:txBody>
          <a:bodyPr wrap="square" rtlCol="0" anchor="t">
            <a:spAutoFit/>
          </a:bodyPr>
          <a:lstStyle/>
          <a:p>
            <a:r>
              <a:rPr lang="en-US" sz="1600" b="1" u="sng" dirty="0">
                <a:latin typeface="Museo Sans 900" panose="02000000000000000000" pitchFamily="50" charset="0"/>
              </a:rPr>
              <a:t>Medium</a:t>
            </a:r>
            <a:r>
              <a:rPr lang="en-US" sz="1600" b="1" dirty="0">
                <a:latin typeface="Museo Sans 900" panose="02000000000000000000" pitchFamily="50" charset="0"/>
              </a:rPr>
              <a:t> Vanilla Latte</a:t>
            </a:r>
          </a:p>
          <a:p>
            <a:r>
              <a:rPr lang="en-US" sz="1600" dirty="0">
                <a:latin typeface="Museo Sans 300" panose="02000000000000000000" pitchFamily="50" charset="0"/>
              </a:rPr>
              <a:t>Ask for:</a:t>
            </a:r>
          </a:p>
          <a:p>
            <a:r>
              <a:rPr lang="en-US" sz="1600" dirty="0">
                <a:latin typeface="Museo Sans 300" panose="02000000000000000000" pitchFamily="50" charset="0"/>
              </a:rPr>
              <a:t>- </a:t>
            </a:r>
            <a:r>
              <a:rPr lang="en-US" sz="1600" b="1" dirty="0">
                <a:latin typeface="Museo Sans 300" panose="02000000000000000000" pitchFamily="50" charset="0"/>
              </a:rPr>
              <a:t>½ sweet </a:t>
            </a:r>
            <a:r>
              <a:rPr lang="en-US" sz="1600" dirty="0">
                <a:latin typeface="Museo Sans 300" panose="02000000000000000000" pitchFamily="50" charset="0"/>
              </a:rPr>
              <a:t>(1 pump syrup)</a:t>
            </a:r>
          </a:p>
          <a:p>
            <a:endParaRPr lang="en-US" sz="1600" dirty="0">
              <a:latin typeface="Museo Sans 300" panose="02000000000000000000" pitchFamily="50" charset="0"/>
            </a:endParaRPr>
          </a:p>
        </p:txBody>
      </p:sp>
      <p:sp>
        <p:nvSpPr>
          <p:cNvPr id="12" name="Right Arrow 11"/>
          <p:cNvSpPr/>
          <p:nvPr/>
        </p:nvSpPr>
        <p:spPr>
          <a:xfrm>
            <a:off x="5345723" y="2125806"/>
            <a:ext cx="1663856" cy="1005836"/>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345723" y="3794503"/>
            <a:ext cx="1664677" cy="1005836"/>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345723" y="5363002"/>
            <a:ext cx="1664677" cy="1005836"/>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71329" y="3518112"/>
            <a:ext cx="3436058" cy="1520419"/>
          </a:xfrm>
          <a:prstGeom prst="rect">
            <a:avLst/>
          </a:prstGeom>
          <a:solidFill>
            <a:schemeClr val="bg1">
              <a:alpha val="40000"/>
            </a:schemeClr>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174076" y="5126272"/>
            <a:ext cx="3436058" cy="1513081"/>
          </a:xfrm>
          <a:prstGeom prst="rect">
            <a:avLst/>
          </a:prstGeom>
          <a:solidFill>
            <a:schemeClr val="bg1">
              <a:alpha val="40000"/>
            </a:schemeClr>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9769" y="1934867"/>
            <a:ext cx="1128206" cy="1537599"/>
          </a:xfrm>
          <a:prstGeom prst="rect">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931D"/>
              </a:solidFill>
            </a:endParaRPr>
          </a:p>
        </p:txBody>
      </p:sp>
      <p:sp>
        <p:nvSpPr>
          <p:cNvPr id="18" name="TextBox 17"/>
          <p:cNvSpPr txBox="1"/>
          <p:nvPr/>
        </p:nvSpPr>
        <p:spPr>
          <a:xfrm>
            <a:off x="3913828" y="2219826"/>
            <a:ext cx="2039815" cy="1015663"/>
          </a:xfrm>
          <a:prstGeom prst="rect">
            <a:avLst/>
          </a:prstGeom>
          <a:noFill/>
        </p:spPr>
        <p:txBody>
          <a:bodyPr wrap="square" rtlCol="0">
            <a:spAutoFit/>
          </a:bodyPr>
          <a:lstStyle/>
          <a:p>
            <a:r>
              <a:rPr lang="en-US" sz="1600" dirty="0">
                <a:latin typeface="Museo Sans 300" panose="02000000000000000000" pitchFamily="50" charset="0"/>
              </a:rPr>
              <a:t>320 kcal</a:t>
            </a:r>
          </a:p>
          <a:p>
            <a:r>
              <a:rPr lang="en-US" sz="1600" dirty="0">
                <a:latin typeface="Museo Sans 300" panose="02000000000000000000" pitchFamily="50" charset="0"/>
              </a:rPr>
              <a:t>9g fat</a:t>
            </a:r>
          </a:p>
          <a:p>
            <a:r>
              <a:rPr lang="en-US" sz="1600" b="1" dirty="0">
                <a:latin typeface="Museo Sans 300" panose="02000000000000000000" pitchFamily="50" charset="0"/>
              </a:rPr>
              <a:t>44g sugar</a:t>
            </a:r>
          </a:p>
          <a:p>
            <a:r>
              <a:rPr lang="en-US" sz="1200" b="1" dirty="0">
                <a:latin typeface="Museo Sans 300" panose="02000000000000000000" pitchFamily="50" charset="0"/>
              </a:rPr>
              <a:t>(11 teaspoons)</a:t>
            </a:r>
          </a:p>
        </p:txBody>
      </p:sp>
      <p:sp>
        <p:nvSpPr>
          <p:cNvPr id="19" name="TextBox 18"/>
          <p:cNvSpPr txBox="1"/>
          <p:nvPr/>
        </p:nvSpPr>
        <p:spPr>
          <a:xfrm>
            <a:off x="10618434" y="2152949"/>
            <a:ext cx="1534213" cy="1000274"/>
          </a:xfrm>
          <a:prstGeom prst="rect">
            <a:avLst/>
          </a:prstGeom>
          <a:noFill/>
        </p:spPr>
        <p:txBody>
          <a:bodyPr wrap="square" rtlCol="0" anchor="t">
            <a:spAutoFit/>
          </a:bodyPr>
          <a:lstStyle/>
          <a:p>
            <a:r>
              <a:rPr lang="en-US" sz="1600" dirty="0">
                <a:latin typeface="Museo Sans 300" panose="02000000000000000000" pitchFamily="50" charset="0"/>
              </a:rPr>
              <a:t>250 kcal</a:t>
            </a:r>
          </a:p>
          <a:p>
            <a:r>
              <a:rPr lang="en-US" sz="1600" dirty="0">
                <a:latin typeface="Museo Sans 300" panose="02000000000000000000" pitchFamily="50" charset="0"/>
              </a:rPr>
              <a:t>4g fat</a:t>
            </a:r>
          </a:p>
          <a:p>
            <a:r>
              <a:rPr lang="en-US" sz="1600" b="1" dirty="0">
                <a:latin typeface="Museo Sans 300" panose="02000000000000000000" pitchFamily="50" charset="0"/>
              </a:rPr>
              <a:t>16g sugar</a:t>
            </a:r>
            <a:endParaRPr lang="en-US" sz="1600" dirty="0">
              <a:latin typeface="Museo Sans 300" panose="02000000000000000000" pitchFamily="50" charset="0"/>
            </a:endParaRPr>
          </a:p>
          <a:p>
            <a:r>
              <a:rPr lang="en-US" sz="1100" dirty="0">
                <a:latin typeface="Museo Sans 300" panose="02000000000000000000" pitchFamily="50" charset="0"/>
              </a:rPr>
              <a:t>(4 teaspoons)</a:t>
            </a:r>
          </a:p>
        </p:txBody>
      </p:sp>
      <p:sp>
        <p:nvSpPr>
          <p:cNvPr id="23" name="TextBox 22"/>
          <p:cNvSpPr txBox="1"/>
          <p:nvPr/>
        </p:nvSpPr>
        <p:spPr>
          <a:xfrm>
            <a:off x="1339348" y="3844067"/>
            <a:ext cx="2565631" cy="1077218"/>
          </a:xfrm>
          <a:prstGeom prst="rect">
            <a:avLst/>
          </a:prstGeom>
          <a:noFill/>
        </p:spPr>
        <p:txBody>
          <a:bodyPr wrap="square" rtlCol="0" anchor="t">
            <a:spAutoFit/>
          </a:bodyPr>
          <a:lstStyle/>
          <a:p>
            <a:r>
              <a:rPr lang="en-US" sz="1600" b="1" u="sng" dirty="0">
                <a:latin typeface="Museo Sans 900" panose="02000000000000000000" pitchFamily="50" charset="0"/>
              </a:rPr>
              <a:t>Large</a:t>
            </a:r>
            <a:r>
              <a:rPr lang="en-US" sz="1600" b="1" dirty="0">
                <a:latin typeface="Museo Sans 900" panose="02000000000000000000" pitchFamily="50" charset="0"/>
              </a:rPr>
              <a:t> Iced Cappuccino</a:t>
            </a:r>
          </a:p>
          <a:p>
            <a:r>
              <a:rPr lang="en-US" sz="1600" dirty="0">
                <a:latin typeface="Museo Sans 300" panose="02000000000000000000" pitchFamily="50" charset="0"/>
              </a:rPr>
              <a:t>- Whipped cream</a:t>
            </a:r>
          </a:p>
          <a:p>
            <a:r>
              <a:rPr lang="en-US" sz="1600" dirty="0">
                <a:latin typeface="Museo Sans 300" panose="02000000000000000000" pitchFamily="50" charset="0"/>
              </a:rPr>
              <a:t>- 3 pumps syrup</a:t>
            </a:r>
          </a:p>
          <a:p>
            <a:endParaRPr lang="en-US" sz="1600" dirty="0">
              <a:latin typeface="Museo Sans 300" panose="02000000000000000000" pitchFamily="50" charset="0"/>
            </a:endParaRPr>
          </a:p>
        </p:txBody>
      </p:sp>
      <p:sp>
        <p:nvSpPr>
          <p:cNvPr id="24" name="Rectangle 23"/>
          <p:cNvSpPr/>
          <p:nvPr/>
        </p:nvSpPr>
        <p:spPr>
          <a:xfrm>
            <a:off x="3958405" y="3528622"/>
            <a:ext cx="1128206" cy="1537599"/>
          </a:xfrm>
          <a:prstGeom prst="rect">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931D"/>
              </a:solidFill>
            </a:endParaRPr>
          </a:p>
        </p:txBody>
      </p:sp>
      <p:sp>
        <p:nvSpPr>
          <p:cNvPr id="25" name="TextBox 24"/>
          <p:cNvSpPr txBox="1"/>
          <p:nvPr/>
        </p:nvSpPr>
        <p:spPr>
          <a:xfrm>
            <a:off x="3907235" y="3801549"/>
            <a:ext cx="2039815" cy="1015663"/>
          </a:xfrm>
          <a:prstGeom prst="rect">
            <a:avLst/>
          </a:prstGeom>
          <a:noFill/>
        </p:spPr>
        <p:txBody>
          <a:bodyPr wrap="square" rtlCol="0">
            <a:spAutoFit/>
          </a:bodyPr>
          <a:lstStyle/>
          <a:p>
            <a:r>
              <a:rPr lang="en-US" sz="1600" dirty="0">
                <a:latin typeface="Museo Sans 300" panose="02000000000000000000" pitchFamily="50" charset="0"/>
              </a:rPr>
              <a:t>510 kcal</a:t>
            </a:r>
          </a:p>
          <a:p>
            <a:r>
              <a:rPr lang="en-US" sz="1600" dirty="0">
                <a:latin typeface="Museo Sans 300" panose="02000000000000000000" pitchFamily="50" charset="0"/>
              </a:rPr>
              <a:t>17g fat</a:t>
            </a:r>
          </a:p>
          <a:p>
            <a:r>
              <a:rPr lang="en-US" sz="1600" b="1" dirty="0">
                <a:latin typeface="Museo Sans 300" panose="02000000000000000000" pitchFamily="50" charset="0"/>
              </a:rPr>
              <a:t>84g sugar</a:t>
            </a:r>
          </a:p>
          <a:p>
            <a:r>
              <a:rPr lang="en-US" sz="1200" b="1" dirty="0">
                <a:latin typeface="Museo Sans 300" panose="02000000000000000000" pitchFamily="50" charset="0"/>
              </a:rPr>
              <a:t>(21 teaspoons)</a:t>
            </a:r>
          </a:p>
        </p:txBody>
      </p:sp>
      <p:sp>
        <p:nvSpPr>
          <p:cNvPr id="27" name="Rectangle 26"/>
          <p:cNvSpPr/>
          <p:nvPr/>
        </p:nvSpPr>
        <p:spPr>
          <a:xfrm>
            <a:off x="10663064" y="3500672"/>
            <a:ext cx="1128206" cy="1555113"/>
          </a:xfrm>
          <a:prstGeom prst="rect">
            <a:avLst/>
          </a:prstGeom>
          <a:solidFill>
            <a:srgbClr val="9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574039" y="3700155"/>
            <a:ext cx="2039815" cy="1292662"/>
          </a:xfrm>
          <a:prstGeom prst="rect">
            <a:avLst/>
          </a:prstGeom>
          <a:noFill/>
        </p:spPr>
        <p:txBody>
          <a:bodyPr wrap="square" rtlCol="0">
            <a:spAutoFit/>
          </a:bodyPr>
          <a:lstStyle/>
          <a:p>
            <a:r>
              <a:rPr lang="en-US" sz="1600" dirty="0">
                <a:latin typeface="Museo Sans 300" panose="02000000000000000000" pitchFamily="50" charset="0"/>
              </a:rPr>
              <a:t>140 kcal</a:t>
            </a:r>
          </a:p>
          <a:p>
            <a:r>
              <a:rPr lang="en-US" sz="1600" dirty="0">
                <a:latin typeface="Museo Sans 300" panose="02000000000000000000" pitchFamily="50" charset="0"/>
              </a:rPr>
              <a:t>2g fat</a:t>
            </a:r>
          </a:p>
          <a:p>
            <a:r>
              <a:rPr lang="en-US" sz="1600" b="1" dirty="0">
                <a:latin typeface="Museo Sans 300" panose="02000000000000000000" pitchFamily="50" charset="0"/>
              </a:rPr>
              <a:t>29g sugar</a:t>
            </a:r>
          </a:p>
          <a:p>
            <a:r>
              <a:rPr lang="en-US" sz="1100" dirty="0">
                <a:latin typeface="Museo Sans 300" panose="02000000000000000000" pitchFamily="50" charset="0"/>
              </a:rPr>
              <a:t>(7 ¼ teaspoons)</a:t>
            </a:r>
          </a:p>
          <a:p>
            <a:endParaRPr lang="en-US" sz="1600" dirty="0">
              <a:latin typeface="Museo Sans 300" panose="02000000000000000000" pitchFamily="50" charset="0"/>
            </a:endParaRPr>
          </a:p>
        </p:txBody>
      </p:sp>
      <p:sp>
        <p:nvSpPr>
          <p:cNvPr id="29" name="TextBox 28"/>
          <p:cNvSpPr txBox="1"/>
          <p:nvPr/>
        </p:nvSpPr>
        <p:spPr>
          <a:xfrm>
            <a:off x="7982586" y="3610193"/>
            <a:ext cx="2735599" cy="1323439"/>
          </a:xfrm>
          <a:prstGeom prst="rect">
            <a:avLst/>
          </a:prstGeom>
          <a:noFill/>
        </p:spPr>
        <p:txBody>
          <a:bodyPr wrap="square" rtlCol="0" anchor="t">
            <a:spAutoFit/>
          </a:bodyPr>
          <a:lstStyle/>
          <a:p>
            <a:r>
              <a:rPr lang="en-US" sz="1600" b="1" u="sng" dirty="0">
                <a:latin typeface="Museo Sans 900" panose="02000000000000000000" pitchFamily="50" charset="0"/>
              </a:rPr>
              <a:t>Medium</a:t>
            </a:r>
            <a:r>
              <a:rPr lang="en-US" sz="1600" b="1" dirty="0">
                <a:latin typeface="Museo Sans 900" panose="02000000000000000000" pitchFamily="50" charset="0"/>
              </a:rPr>
              <a:t> Iced Cappuccino</a:t>
            </a:r>
          </a:p>
          <a:p>
            <a:r>
              <a:rPr lang="en-US" sz="1600" dirty="0">
                <a:latin typeface="Museo Sans 300" panose="02000000000000000000" pitchFamily="50" charset="0"/>
              </a:rPr>
              <a:t>Ask for:</a:t>
            </a:r>
          </a:p>
          <a:p>
            <a:r>
              <a:rPr lang="en-US" sz="1600" dirty="0">
                <a:latin typeface="Museo Sans 300" panose="02000000000000000000" pitchFamily="50" charset="0"/>
              </a:rPr>
              <a:t>- Milk instead of cream</a:t>
            </a:r>
          </a:p>
          <a:p>
            <a:r>
              <a:rPr lang="en-US" sz="1600" dirty="0">
                <a:latin typeface="Museo Sans 300" panose="02000000000000000000" pitchFamily="50" charset="0"/>
              </a:rPr>
              <a:t>- No whip</a:t>
            </a:r>
          </a:p>
          <a:p>
            <a:r>
              <a:rPr lang="en-US" sz="1600" dirty="0">
                <a:latin typeface="Museo Sans 300" panose="02000000000000000000" pitchFamily="50" charset="0"/>
              </a:rPr>
              <a:t>- ½ sweet (1 pump syrup)</a:t>
            </a: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r="60800"/>
          <a:stretch/>
        </p:blipFill>
        <p:spPr>
          <a:xfrm>
            <a:off x="556525" y="3320945"/>
            <a:ext cx="908763" cy="1717586"/>
          </a:xfrm>
          <a:prstGeom prst="rect">
            <a:avLst/>
          </a:prstGeom>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l="61817" r="-1017"/>
          <a:stretch/>
        </p:blipFill>
        <p:spPr>
          <a:xfrm>
            <a:off x="7222400" y="3569572"/>
            <a:ext cx="729561" cy="1378889"/>
          </a:xfrm>
          <a:prstGeom prst="rect">
            <a:avLst/>
          </a:prstGeom>
        </p:spPr>
      </p:pic>
      <p:sp>
        <p:nvSpPr>
          <p:cNvPr id="32" name="Rectangle 31"/>
          <p:cNvSpPr/>
          <p:nvPr/>
        </p:nvSpPr>
        <p:spPr>
          <a:xfrm>
            <a:off x="10663558" y="5111008"/>
            <a:ext cx="1128206" cy="1528345"/>
          </a:xfrm>
          <a:prstGeom prst="rect">
            <a:avLst/>
          </a:prstGeom>
          <a:solidFill>
            <a:srgbClr val="9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575862" y="5294835"/>
            <a:ext cx="2039815" cy="1292662"/>
          </a:xfrm>
          <a:prstGeom prst="rect">
            <a:avLst/>
          </a:prstGeom>
          <a:noFill/>
        </p:spPr>
        <p:txBody>
          <a:bodyPr wrap="square" rtlCol="0">
            <a:spAutoFit/>
          </a:bodyPr>
          <a:lstStyle/>
          <a:p>
            <a:r>
              <a:rPr lang="en-US" sz="1600" dirty="0">
                <a:latin typeface="Museo Sans 300" panose="02000000000000000000" pitchFamily="50" charset="0"/>
              </a:rPr>
              <a:t>130 kcal</a:t>
            </a:r>
          </a:p>
          <a:p>
            <a:r>
              <a:rPr lang="en-US" sz="1600" dirty="0">
                <a:latin typeface="Museo Sans 300" panose="02000000000000000000" pitchFamily="50" charset="0"/>
              </a:rPr>
              <a:t>1g fat</a:t>
            </a:r>
          </a:p>
          <a:p>
            <a:r>
              <a:rPr lang="en-US" sz="1600" b="1" dirty="0">
                <a:latin typeface="Museo Sans 300" panose="02000000000000000000" pitchFamily="50" charset="0"/>
              </a:rPr>
              <a:t>22g sugar</a:t>
            </a:r>
          </a:p>
          <a:p>
            <a:r>
              <a:rPr lang="en-US" sz="1100" dirty="0">
                <a:latin typeface="Museo Sans 300" panose="02000000000000000000" pitchFamily="50" charset="0"/>
              </a:rPr>
              <a:t>(5 ½ teaspoons)</a:t>
            </a:r>
          </a:p>
          <a:p>
            <a:endParaRPr lang="en-US" sz="1600" b="1" dirty="0">
              <a:latin typeface="Museo Sans 300" panose="02000000000000000000" pitchFamily="50" charset="0"/>
            </a:endParaRPr>
          </a:p>
        </p:txBody>
      </p:sp>
      <p:sp>
        <p:nvSpPr>
          <p:cNvPr id="34" name="Rectangle 33"/>
          <p:cNvSpPr/>
          <p:nvPr/>
        </p:nvSpPr>
        <p:spPr>
          <a:xfrm>
            <a:off x="3962358" y="5110346"/>
            <a:ext cx="1128206" cy="1571962"/>
          </a:xfrm>
          <a:prstGeom prst="rect">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931D"/>
              </a:solidFill>
            </a:endParaRPr>
          </a:p>
        </p:txBody>
      </p:sp>
      <p:sp>
        <p:nvSpPr>
          <p:cNvPr id="35" name="TextBox 34"/>
          <p:cNvSpPr txBox="1"/>
          <p:nvPr/>
        </p:nvSpPr>
        <p:spPr>
          <a:xfrm>
            <a:off x="3894563" y="5401010"/>
            <a:ext cx="2039815" cy="1015663"/>
          </a:xfrm>
          <a:prstGeom prst="rect">
            <a:avLst/>
          </a:prstGeom>
          <a:noFill/>
        </p:spPr>
        <p:txBody>
          <a:bodyPr wrap="square" rtlCol="0">
            <a:spAutoFit/>
          </a:bodyPr>
          <a:lstStyle/>
          <a:p>
            <a:r>
              <a:rPr lang="en-US" sz="1600" dirty="0">
                <a:latin typeface="Museo Sans 300" panose="02000000000000000000" pitchFamily="50" charset="0"/>
              </a:rPr>
              <a:t>390 kcal</a:t>
            </a:r>
          </a:p>
          <a:p>
            <a:r>
              <a:rPr lang="en-US" sz="1600" dirty="0">
                <a:latin typeface="Museo Sans 300" panose="02000000000000000000" pitchFamily="50" charset="0"/>
              </a:rPr>
              <a:t>1g fat</a:t>
            </a:r>
          </a:p>
          <a:p>
            <a:r>
              <a:rPr lang="en-US" sz="1600" b="1" dirty="0">
                <a:latin typeface="Museo Sans 300" panose="02000000000000000000" pitchFamily="50" charset="0"/>
              </a:rPr>
              <a:t>60g sugar</a:t>
            </a:r>
          </a:p>
          <a:p>
            <a:r>
              <a:rPr lang="en-US" sz="1200" b="1" dirty="0">
                <a:latin typeface="Museo Sans 300" panose="02000000000000000000" pitchFamily="50" charset="0"/>
              </a:rPr>
              <a:t>(15 teaspoons)</a:t>
            </a:r>
          </a:p>
        </p:txBody>
      </p:sp>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3750" b="94844"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6884411" y="5163841"/>
            <a:ext cx="1477833" cy="1477833"/>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3750" b="94844"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59864" y="4979875"/>
            <a:ext cx="1806568" cy="1806568"/>
          </a:xfrm>
          <a:prstGeom prst="rect">
            <a:avLst/>
          </a:prstGeom>
        </p:spPr>
      </p:pic>
      <p:sp>
        <p:nvSpPr>
          <p:cNvPr id="37" name="TextBox 36"/>
          <p:cNvSpPr txBox="1"/>
          <p:nvPr/>
        </p:nvSpPr>
        <p:spPr>
          <a:xfrm>
            <a:off x="1365891" y="5363934"/>
            <a:ext cx="2411676" cy="1077218"/>
          </a:xfrm>
          <a:prstGeom prst="rect">
            <a:avLst/>
          </a:prstGeom>
          <a:noFill/>
        </p:spPr>
        <p:txBody>
          <a:bodyPr wrap="square" rtlCol="0">
            <a:spAutoFit/>
          </a:bodyPr>
          <a:lstStyle/>
          <a:p>
            <a:r>
              <a:rPr lang="en-US" sz="1600" b="1" u="sng" dirty="0">
                <a:latin typeface="Museo Sans 900" panose="02000000000000000000" pitchFamily="50" charset="0"/>
              </a:rPr>
              <a:t>Large</a:t>
            </a:r>
            <a:r>
              <a:rPr lang="en-US" sz="1600" b="1" dirty="0">
                <a:latin typeface="Museo Sans 900" panose="02000000000000000000" pitchFamily="50" charset="0"/>
              </a:rPr>
              <a:t> Smoothie</a:t>
            </a:r>
          </a:p>
          <a:p>
            <a:pPr marL="285750" indent="-285750">
              <a:buFontTx/>
              <a:buChar char="-"/>
            </a:pPr>
            <a:r>
              <a:rPr lang="en-US" sz="1600" dirty="0">
                <a:latin typeface="Museo Sans 300" panose="02000000000000000000" pitchFamily="50" charset="0"/>
              </a:rPr>
              <a:t>Frozen yogurt</a:t>
            </a:r>
          </a:p>
          <a:p>
            <a:pPr marL="285750" indent="-285750">
              <a:buFontTx/>
              <a:buChar char="-"/>
            </a:pPr>
            <a:r>
              <a:rPr lang="en-US" sz="1600" dirty="0">
                <a:latin typeface="Museo Sans 300" panose="02000000000000000000" pitchFamily="50" charset="0"/>
              </a:rPr>
              <a:t>Fruit </a:t>
            </a:r>
            <a:r>
              <a:rPr lang="en-US" sz="1600" dirty="0" smtClean="0">
                <a:latin typeface="Museo Sans 300" panose="02000000000000000000" pitchFamily="50" charset="0"/>
              </a:rPr>
              <a:t>juice</a:t>
            </a:r>
            <a:endParaRPr lang="en-US" sz="1600" dirty="0">
              <a:latin typeface="Museo Sans 300" panose="02000000000000000000" pitchFamily="50" charset="0"/>
            </a:endParaRPr>
          </a:p>
          <a:p>
            <a:endParaRPr lang="en-US" sz="1600" dirty="0">
              <a:latin typeface="Museo Sans 300" panose="02000000000000000000" pitchFamily="50" charset="0"/>
            </a:endParaRPr>
          </a:p>
        </p:txBody>
      </p:sp>
      <p:sp>
        <p:nvSpPr>
          <p:cNvPr id="39" name="TextBox 38"/>
          <p:cNvSpPr txBox="1"/>
          <p:nvPr/>
        </p:nvSpPr>
        <p:spPr>
          <a:xfrm>
            <a:off x="8030700" y="5380380"/>
            <a:ext cx="2544499" cy="1354217"/>
          </a:xfrm>
          <a:prstGeom prst="rect">
            <a:avLst/>
          </a:prstGeom>
          <a:noFill/>
        </p:spPr>
        <p:txBody>
          <a:bodyPr wrap="square" rtlCol="0">
            <a:spAutoFit/>
          </a:bodyPr>
          <a:lstStyle/>
          <a:p>
            <a:r>
              <a:rPr lang="en-US" sz="1600" b="1" u="sng" dirty="0">
                <a:latin typeface="Museo Sans 900" panose="02000000000000000000" pitchFamily="50" charset="0"/>
              </a:rPr>
              <a:t>Medium</a:t>
            </a:r>
            <a:r>
              <a:rPr lang="en-US" sz="1600" b="1" dirty="0">
                <a:latin typeface="Museo Sans 900" panose="02000000000000000000" pitchFamily="50" charset="0"/>
              </a:rPr>
              <a:t> Smoothie</a:t>
            </a:r>
          </a:p>
          <a:p>
            <a:pPr marL="285750" indent="-285750">
              <a:buFontTx/>
              <a:buChar char="-"/>
            </a:pPr>
            <a:r>
              <a:rPr lang="en-US" sz="1600" dirty="0">
                <a:latin typeface="Museo Sans 300" panose="02000000000000000000" pitchFamily="50" charset="0"/>
              </a:rPr>
              <a:t>Made with real fruit</a:t>
            </a:r>
          </a:p>
          <a:p>
            <a:pPr marL="285750" indent="-285750">
              <a:buFontTx/>
              <a:buChar char="-"/>
            </a:pPr>
            <a:r>
              <a:rPr lang="en-US" sz="1600" dirty="0">
                <a:latin typeface="Museo Sans 300" panose="02000000000000000000" pitchFamily="50" charset="0"/>
              </a:rPr>
              <a:t>Yogurt or milk</a:t>
            </a:r>
          </a:p>
          <a:p>
            <a:pPr marL="285750" indent="-285750">
              <a:buFontTx/>
              <a:buChar char="-"/>
            </a:pPr>
            <a:r>
              <a:rPr lang="en-US" sz="1600" dirty="0">
                <a:latin typeface="Museo Sans 300" panose="02000000000000000000" pitchFamily="50" charset="0"/>
              </a:rPr>
              <a:t>Add a vegetable!</a:t>
            </a:r>
          </a:p>
          <a:p>
            <a:endParaRPr lang="en-US" sz="1600" dirty="0">
              <a:latin typeface="Museo Sans 300" panose="02000000000000000000" pitchFamily="50" charset="0"/>
            </a:endParaRPr>
          </a:p>
        </p:txBody>
      </p:sp>
      <p:sp>
        <p:nvSpPr>
          <p:cNvPr id="40" name="Rectangle 39">
            <a:extLst>
              <a:ext uri="{FF2B5EF4-FFF2-40B4-BE49-F238E27FC236}">
                <a16:creationId xmlns:a16="http://schemas.microsoft.com/office/drawing/2014/main" id="{7E2C543E-ED18-4777-B4C7-A549113AF871}"/>
              </a:ext>
            </a:extLst>
          </p:cNvPr>
          <p:cNvSpPr/>
          <p:nvPr/>
        </p:nvSpPr>
        <p:spPr>
          <a:xfrm>
            <a:off x="8003032" y="3514463"/>
            <a:ext cx="3788238" cy="1501301"/>
          </a:xfrm>
          <a:prstGeom prst="rect">
            <a:avLst/>
          </a:prstGeom>
          <a:solidFill>
            <a:schemeClr val="bg1"/>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D2E247D-9C28-43A1-AFBC-3495851B2381}"/>
              </a:ext>
            </a:extLst>
          </p:cNvPr>
          <p:cNvSpPr/>
          <p:nvPr/>
        </p:nvSpPr>
        <p:spPr>
          <a:xfrm>
            <a:off x="8005645" y="1898992"/>
            <a:ext cx="3785625" cy="1526767"/>
          </a:xfrm>
          <a:prstGeom prst="rect">
            <a:avLst/>
          </a:prstGeom>
          <a:solidFill>
            <a:schemeClr val="bg1"/>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6813A9B-D72A-4432-86A9-258BB8B3F2A9}"/>
              </a:ext>
            </a:extLst>
          </p:cNvPr>
          <p:cNvSpPr/>
          <p:nvPr/>
        </p:nvSpPr>
        <p:spPr>
          <a:xfrm>
            <a:off x="8010840" y="5128996"/>
            <a:ext cx="3780430" cy="1510357"/>
          </a:xfrm>
          <a:prstGeom prst="rect">
            <a:avLst/>
          </a:prstGeom>
          <a:solidFill>
            <a:schemeClr val="bg1"/>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1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0536" y="3588151"/>
            <a:ext cx="9352345" cy="2308324"/>
          </a:xfrm>
          <a:prstGeom prst="rect">
            <a:avLst/>
          </a:prstGeom>
          <a:noFill/>
        </p:spPr>
        <p:txBody>
          <a:bodyPr wrap="square" rtlCol="0">
            <a:spAutoFit/>
          </a:bodyPr>
          <a:lstStyle/>
          <a:p>
            <a:pPr defTabSz="457200">
              <a:defRPr/>
            </a:pPr>
            <a:r>
              <a:rPr lang="en-CA" dirty="0">
                <a:solidFill>
                  <a:srgbClr val="3E4662"/>
                </a:solidFill>
              </a:rPr>
              <a:t>Canada’s Children’s Hospital Foundations (CCHF) is grateful for Sun Life </a:t>
            </a:r>
            <a:r>
              <a:rPr lang="en-CA" dirty="0" err="1">
                <a:solidFill>
                  <a:srgbClr val="3E4662"/>
                </a:solidFill>
              </a:rPr>
              <a:t>Financial’s</a:t>
            </a:r>
            <a:r>
              <a:rPr lang="en-CA" dirty="0">
                <a:solidFill>
                  <a:srgbClr val="3E4662"/>
                </a:solidFill>
              </a:rPr>
              <a:t> $2 million commitment to support the creation of </a:t>
            </a:r>
            <a:r>
              <a:rPr lang="en-CA" dirty="0" smtClean="0">
                <a:solidFill>
                  <a:srgbClr val="3E4662"/>
                </a:solidFill>
              </a:rPr>
              <a:t>Meant2Prevent</a:t>
            </a:r>
            <a:r>
              <a:rPr lang="en-CA" dirty="0">
                <a:solidFill>
                  <a:srgbClr val="3E4662"/>
                </a:solidFill>
              </a:rPr>
              <a:t>: A type 2 diabetes prevention initiative for children and youth presented by Sun Life. As part of Sun Life Financials’ Team Up Against Diabetes platform, this partnership allows the children’s hospital network of experts to positively influence children and youth to live healthier lives through awareness and education. Thank you Sun Life Financial for your dedication to building sustainable, healthier communities and families by helping to prevent type 2 diabetes.</a:t>
            </a:r>
          </a:p>
          <a:p>
            <a:pPr defTabSz="457200">
              <a:defRPr/>
            </a:pPr>
            <a:endParaRPr lang="en-CA" dirty="0">
              <a:solidFill>
                <a:prstClr val="black"/>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6922894" y="2296178"/>
            <a:ext cx="1782445" cy="958215"/>
          </a:xfrm>
          <a:prstGeom prst="rect">
            <a:avLst/>
          </a:prstGeom>
        </p:spPr>
      </p:pic>
      <p:pic>
        <p:nvPicPr>
          <p:cNvPr id="7" name="Picture 6" descr="Macintosh HD:Users:jessicabianchi:Desktop:M2P final archive:sponosr logos:new sunlife logo:SL_CLR_RGB.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857" y="2455815"/>
            <a:ext cx="1888490" cy="464820"/>
          </a:xfrm>
          <a:prstGeom prst="rect">
            <a:avLst/>
          </a:prstGeom>
          <a:noFill/>
          <a:ln>
            <a:noFill/>
          </a:ln>
        </p:spPr>
      </p:pic>
      <p:sp>
        <p:nvSpPr>
          <p:cNvPr id="8" name="TextBox 7"/>
          <p:cNvSpPr txBox="1"/>
          <p:nvPr/>
        </p:nvSpPr>
        <p:spPr>
          <a:xfrm>
            <a:off x="3020991" y="1043887"/>
            <a:ext cx="5972537" cy="584775"/>
          </a:xfrm>
          <a:prstGeom prst="rect">
            <a:avLst/>
          </a:prstGeom>
          <a:noFill/>
        </p:spPr>
        <p:txBody>
          <a:bodyPr wrap="square" rtlCol="0">
            <a:spAutoFit/>
          </a:bodyPr>
          <a:lstStyle/>
          <a:p>
            <a:pPr defTabSz="457200">
              <a:defRPr/>
            </a:pPr>
            <a:r>
              <a:rPr lang="en-CA" sz="3200" dirty="0">
                <a:solidFill>
                  <a:srgbClr val="3E4662"/>
                </a:solidFill>
                <a:latin typeface="Museo Sans 500" panose="02000000000000000000" pitchFamily="50" charset="0"/>
              </a:rPr>
              <a:t>Thank you to our sponsor</a:t>
            </a:r>
          </a:p>
        </p:txBody>
      </p:sp>
    </p:spTree>
    <p:extLst>
      <p:ext uri="{BB962C8B-B14F-4D97-AF65-F5344CB8AC3E}">
        <p14:creationId xmlns:p14="http://schemas.microsoft.com/office/powerpoint/2010/main" val="3053071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30024"/>
            <a:ext cx="12192000" cy="523220"/>
          </a:xfrm>
          <a:prstGeom prst="rect">
            <a:avLst/>
          </a:prstGeom>
          <a:noFill/>
        </p:spPr>
        <p:txBody>
          <a:bodyPr wrap="square" rtlCol="0">
            <a:spAutoFit/>
          </a:bodyPr>
          <a:lstStyle/>
          <a:p>
            <a:pPr algn="ctr" defTabSz="457200">
              <a:defRPr/>
            </a:pPr>
            <a:r>
              <a:rPr lang="en-CA" sz="2800" dirty="0" smtClean="0">
                <a:solidFill>
                  <a:srgbClr val="3E4662"/>
                </a:solidFill>
                <a:latin typeface="Museo Sans 300" panose="02000000000000000000" pitchFamily="50" charset="0"/>
              </a:rPr>
              <a:t>This project is part of</a:t>
            </a:r>
            <a:endParaRPr lang="en-CA" sz="2800" dirty="0">
              <a:solidFill>
                <a:srgbClr val="3E4662"/>
              </a:solidFill>
              <a:latin typeface="Museo Sans 300" panose="02000000000000000000" pitchFamily="50" charset="0"/>
            </a:endParaRPr>
          </a:p>
        </p:txBody>
      </p:sp>
      <p:sp>
        <p:nvSpPr>
          <p:cNvPr id="6" name="TextBox 5"/>
          <p:cNvSpPr txBox="1"/>
          <p:nvPr/>
        </p:nvSpPr>
        <p:spPr>
          <a:xfrm>
            <a:off x="0" y="4113107"/>
            <a:ext cx="12192000" cy="869469"/>
          </a:xfrm>
          <a:prstGeom prst="rect">
            <a:avLst/>
          </a:prstGeom>
          <a:noFill/>
        </p:spPr>
        <p:txBody>
          <a:bodyPr wrap="square" rtlCol="0">
            <a:spAutoFit/>
          </a:bodyPr>
          <a:lstStyle/>
          <a:p>
            <a:pPr algn="ctr" defTabSz="457200">
              <a:defRPr/>
            </a:pPr>
            <a:r>
              <a:rPr lang="en-CA" sz="2000" dirty="0" smtClean="0">
                <a:solidFill>
                  <a:srgbClr val="3E4662"/>
                </a:solidFill>
                <a:latin typeface="Museo Sans 300" panose="02000000000000000000" pitchFamily="50" charset="0"/>
                <a:hlinkClick r:id="rId2"/>
              </a:rPr>
              <a:t>www.Meant2Prevent.com</a:t>
            </a:r>
            <a:r>
              <a:rPr lang="en-CA" sz="2000" dirty="0" smtClean="0">
                <a:solidFill>
                  <a:srgbClr val="3E4662"/>
                </a:solidFill>
                <a:latin typeface="Museo Sans 300" panose="02000000000000000000" pitchFamily="50" charset="0"/>
              </a:rPr>
              <a:t> </a:t>
            </a:r>
            <a:br>
              <a:rPr lang="en-CA" sz="2000" dirty="0" smtClean="0">
                <a:solidFill>
                  <a:srgbClr val="3E4662"/>
                </a:solidFill>
                <a:latin typeface="Museo Sans 300" panose="02000000000000000000" pitchFamily="50" charset="0"/>
              </a:rPr>
            </a:br>
            <a:endParaRPr lang="en-CA" sz="1050" dirty="0" smtClean="0">
              <a:solidFill>
                <a:srgbClr val="3E4662"/>
              </a:solidFill>
              <a:latin typeface="Museo Sans 300" panose="02000000000000000000" pitchFamily="50" charset="0"/>
            </a:endParaRPr>
          </a:p>
          <a:p>
            <a:pPr algn="ctr" defTabSz="457200">
              <a:defRPr/>
            </a:pPr>
            <a:r>
              <a:rPr lang="en-CA" sz="2000" dirty="0" smtClean="0">
                <a:solidFill>
                  <a:srgbClr val="3E4662"/>
                </a:solidFill>
                <a:latin typeface="Museo Sans 300" panose="02000000000000000000" pitchFamily="50" charset="0"/>
                <a:hlinkClick r:id="rId3"/>
              </a:rPr>
              <a:t>www.Meant2PreventKitchen.com</a:t>
            </a:r>
            <a:r>
              <a:rPr lang="en-CA" sz="2000" dirty="0" smtClean="0">
                <a:solidFill>
                  <a:srgbClr val="3E4662"/>
                </a:solidFill>
                <a:latin typeface="Museo Sans 300" panose="02000000000000000000" pitchFamily="50" charset="0"/>
              </a:rPr>
              <a:t> </a:t>
            </a:r>
            <a:endParaRPr lang="en-CA" sz="2000" dirty="0">
              <a:solidFill>
                <a:srgbClr val="3E4662"/>
              </a:solidFill>
              <a:latin typeface="Museo Sans 300" panose="02000000000000000000" pitchFamily="50"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817" y="2483015"/>
            <a:ext cx="6626365" cy="1261875"/>
          </a:xfrm>
          <a:prstGeom prst="rect">
            <a:avLst/>
          </a:prstGeom>
        </p:spPr>
      </p:pic>
    </p:spTree>
    <p:extLst>
      <p:ext uri="{BB962C8B-B14F-4D97-AF65-F5344CB8AC3E}">
        <p14:creationId xmlns:p14="http://schemas.microsoft.com/office/powerpoint/2010/main" val="376806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996" y="1569920"/>
            <a:ext cx="5738622" cy="5067945"/>
          </a:xfrm>
        </p:spPr>
        <p:txBody>
          <a:bodyPr>
            <a:noAutofit/>
          </a:bodyPr>
          <a:lstStyle/>
          <a:p>
            <a:r>
              <a:rPr lang="en-US" sz="2400" b="1" dirty="0">
                <a:latin typeface="Museo Sans 900" panose="02000000000000000000" pitchFamily="50" charset="0"/>
              </a:rPr>
              <a:t>FLUIDS</a:t>
            </a:r>
            <a:r>
              <a:rPr lang="en-US" sz="2400" dirty="0">
                <a:latin typeface="Museo Sans 900" panose="02000000000000000000" pitchFamily="50" charset="0"/>
              </a:rPr>
              <a:t> </a:t>
            </a:r>
          </a:p>
          <a:p>
            <a:pPr lvl="1">
              <a:buClr>
                <a:srgbClr val="167D9D"/>
              </a:buClr>
              <a:buSzPct val="125000"/>
              <a:buFont typeface="Arial" panose="020B0604020202020204" pitchFamily="34" charset="0"/>
              <a:buChar char="•"/>
            </a:pPr>
            <a:r>
              <a:rPr lang="en-US" sz="2400" dirty="0"/>
              <a:t>Why Should We Hydrate?</a:t>
            </a:r>
          </a:p>
          <a:p>
            <a:pPr lvl="1">
              <a:buClr>
                <a:srgbClr val="167D9D"/>
              </a:buClr>
              <a:buSzPct val="125000"/>
              <a:buFont typeface="Arial" panose="020B0604020202020204" pitchFamily="34" charset="0"/>
              <a:buChar char="•"/>
            </a:pPr>
            <a:r>
              <a:rPr lang="en-US" sz="2400" dirty="0"/>
              <a:t>Sugar</a:t>
            </a:r>
          </a:p>
          <a:p>
            <a:pPr marL="128016" lvl="1" indent="0">
              <a:buClr>
                <a:srgbClr val="167D9D"/>
              </a:buClr>
              <a:buSzPct val="125000"/>
              <a:buNone/>
            </a:pPr>
            <a:r>
              <a:rPr lang="en-US" sz="1050" b="1" dirty="0">
                <a:latin typeface="Museo Sans 900" panose="02000000000000000000" pitchFamily="50" charset="0"/>
              </a:rPr>
              <a:t/>
            </a:r>
            <a:br>
              <a:rPr lang="en-US" sz="1050" b="1" dirty="0">
                <a:latin typeface="Museo Sans 900" panose="02000000000000000000" pitchFamily="50" charset="0"/>
              </a:rPr>
            </a:br>
            <a:r>
              <a:rPr lang="en-US" sz="2400" b="1" dirty="0">
                <a:latin typeface="Museo Sans 900" panose="02000000000000000000" pitchFamily="50" charset="0"/>
              </a:rPr>
              <a:t>SUGARY SCOOP ACTIVITY</a:t>
            </a:r>
            <a:endParaRPr lang="en-US" sz="2400" dirty="0">
              <a:latin typeface="Museo Sans 900" panose="02000000000000000000" pitchFamily="50" charset="0"/>
            </a:endParaRPr>
          </a:p>
          <a:p>
            <a:pPr lvl="1">
              <a:buClr>
                <a:srgbClr val="167D9D"/>
              </a:buClr>
              <a:buSzPct val="125000"/>
              <a:buFont typeface="Arial" panose="020B0604020202020204" pitchFamily="34" charset="0"/>
              <a:buChar char="•"/>
            </a:pPr>
            <a:r>
              <a:rPr lang="en-US" sz="2400" dirty="0" smtClean="0"/>
              <a:t>Guess the Teaspoons</a:t>
            </a:r>
          </a:p>
          <a:p>
            <a:pPr lvl="1">
              <a:buClr>
                <a:srgbClr val="167D9D"/>
              </a:buClr>
              <a:buSzPct val="125000"/>
              <a:buFont typeface="Arial" panose="020B0604020202020204" pitchFamily="34" charset="0"/>
              <a:buChar char="•"/>
            </a:pPr>
            <a:r>
              <a:rPr lang="en-US" sz="2400" dirty="0" smtClean="0"/>
              <a:t>The </a:t>
            </a:r>
            <a:r>
              <a:rPr lang="en-US" sz="2400" dirty="0"/>
              <a:t>Juicy Details</a:t>
            </a:r>
          </a:p>
          <a:p>
            <a:pPr marL="128016" lvl="1" indent="0">
              <a:buClr>
                <a:srgbClr val="167D9D"/>
              </a:buClr>
              <a:buSzPct val="125000"/>
              <a:buNone/>
            </a:pPr>
            <a:endParaRPr lang="en-US" sz="1050" b="1" dirty="0">
              <a:latin typeface="Museo Sans 900" panose="02000000000000000000" pitchFamily="50" charset="0"/>
            </a:endParaRPr>
          </a:p>
          <a:p>
            <a:pPr marL="128016" lvl="1" indent="0">
              <a:buClr>
                <a:srgbClr val="167D9D"/>
              </a:buClr>
              <a:buSzPct val="125000"/>
              <a:buNone/>
            </a:pPr>
            <a:r>
              <a:rPr lang="en-US" sz="2400" b="1" dirty="0" smtClean="0">
                <a:latin typeface="Museo Sans 900" panose="02000000000000000000" pitchFamily="50" charset="0"/>
              </a:rPr>
              <a:t>WHEN </a:t>
            </a:r>
            <a:r>
              <a:rPr lang="en-US" sz="2400" b="1" dirty="0">
                <a:latin typeface="Museo Sans 900" panose="02000000000000000000" pitchFamily="50" charset="0"/>
              </a:rPr>
              <a:t>YOU ARE OUT</a:t>
            </a:r>
          </a:p>
          <a:p>
            <a:pPr lvl="1">
              <a:buClr>
                <a:srgbClr val="167D9D"/>
              </a:buClr>
              <a:buSzPct val="125000"/>
              <a:buFont typeface="Arial" panose="020B0604020202020204" pitchFamily="34" charset="0"/>
              <a:buChar char="•"/>
            </a:pPr>
            <a:r>
              <a:rPr lang="en-US" sz="2400" dirty="0"/>
              <a:t>Fluids When Eating Out</a:t>
            </a:r>
          </a:p>
          <a:p>
            <a:pPr lvl="1">
              <a:buClr>
                <a:srgbClr val="167D9D"/>
              </a:buClr>
              <a:buSzPct val="125000"/>
              <a:buFont typeface="Arial" panose="020B0604020202020204" pitchFamily="34" charset="0"/>
              <a:buChar char="•"/>
            </a:pPr>
            <a:r>
              <a:rPr lang="en-US" sz="2400" dirty="0"/>
              <a:t>Rethink Your Drink</a:t>
            </a:r>
          </a:p>
          <a:p>
            <a:r>
              <a:rPr lang="en-US" sz="2400" b="1" dirty="0">
                <a:latin typeface="Museo Sans 900" panose="02000000000000000000" pitchFamily="50" charset="0"/>
              </a:rPr>
              <a:t>KNOWLEDGE CHECK</a:t>
            </a:r>
          </a:p>
          <a:p>
            <a:r>
              <a:rPr lang="en-US" sz="2400" b="1" dirty="0" smtClean="0">
                <a:latin typeface="Museo Sans 900" panose="02000000000000000000" pitchFamily="50" charset="0"/>
              </a:rPr>
              <a:t>ACTIVITY</a:t>
            </a:r>
            <a:endParaRPr lang="en-US" sz="2400" b="1" dirty="0">
              <a:latin typeface="Museo Sans 900" panose="02000000000000000000" pitchFamily="50"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536" t="1117" r="5258" b="-1117"/>
          <a:stretch/>
        </p:blipFill>
        <p:spPr>
          <a:xfrm>
            <a:off x="7105650" y="-6834"/>
            <a:ext cx="5091266" cy="6979134"/>
          </a:xfrm>
          <a:prstGeom prst="rect">
            <a:avLst/>
          </a:prstGeom>
        </p:spPr>
      </p:pic>
      <p:sp>
        <p:nvSpPr>
          <p:cNvPr id="7" name="Rectangle 6"/>
          <p:cNvSpPr/>
          <p:nvPr/>
        </p:nvSpPr>
        <p:spPr>
          <a:xfrm>
            <a:off x="7105650" y="-44245"/>
            <a:ext cx="5091266"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178" y="309822"/>
            <a:ext cx="9720072" cy="1499616"/>
          </a:xfrm>
        </p:spPr>
        <p:txBody>
          <a:bodyPr>
            <a:normAutofit/>
          </a:bodyPr>
          <a:lstStyle/>
          <a:p>
            <a:r>
              <a:rPr lang="en-US" sz="7200" b="1" dirty="0">
                <a:solidFill>
                  <a:srgbClr val="3E4662"/>
                </a:solidFill>
              </a:rPr>
              <a:t>ON THE MENU</a:t>
            </a:r>
          </a:p>
        </p:txBody>
      </p:sp>
    </p:spTree>
    <p:extLst>
      <p:ext uri="{BB962C8B-B14F-4D97-AF65-F5344CB8AC3E}">
        <p14:creationId xmlns:p14="http://schemas.microsoft.com/office/powerpoint/2010/main" val="4084570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267" b="4294"/>
          <a:stretch/>
        </p:blipFill>
        <p:spPr>
          <a:xfrm>
            <a:off x="2458" y="0"/>
            <a:ext cx="12192000" cy="6916994"/>
          </a:xfrm>
          <a:prstGeom prst="rect">
            <a:avLst/>
          </a:prstGeom>
        </p:spPr>
      </p:pic>
      <p:sp>
        <p:nvSpPr>
          <p:cNvPr id="6" name="Rectangle 5"/>
          <p:cNvSpPr/>
          <p:nvPr/>
        </p:nvSpPr>
        <p:spPr>
          <a:xfrm>
            <a:off x="2458" y="22922"/>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97293" y="1768381"/>
            <a:ext cx="7484907" cy="1499616"/>
          </a:xfrm>
        </p:spPr>
        <p:txBody>
          <a:bodyPr>
            <a:noAutofit/>
          </a:bodyPr>
          <a:lstStyle/>
          <a:p>
            <a:pPr algn="ctr"/>
            <a:r>
              <a:rPr lang="en-CA" sz="15000" b="1" dirty="0">
                <a:solidFill>
                  <a:schemeClr val="bg1"/>
                </a:solidFill>
              </a:rPr>
              <a:t>fluids</a:t>
            </a:r>
            <a:endParaRPr lang="en-CA" sz="9600" b="1" dirty="0">
              <a:solidFill>
                <a:schemeClr val="bg1"/>
              </a:solidFill>
            </a:endParaRPr>
          </a:p>
        </p:txBody>
      </p:sp>
      <p:sp>
        <p:nvSpPr>
          <p:cNvPr id="3" name="Content Placeholder 2"/>
          <p:cNvSpPr>
            <a:spLocks noGrp="1"/>
          </p:cNvSpPr>
          <p:nvPr>
            <p:ph idx="1"/>
          </p:nvPr>
        </p:nvSpPr>
        <p:spPr>
          <a:xfrm>
            <a:off x="2458" y="2724237"/>
            <a:ext cx="12192000" cy="2347101"/>
          </a:xfrm>
        </p:spPr>
        <p:txBody>
          <a:bodyPr vert="horz" lIns="45720" tIns="45720" rIns="45720" bIns="45720" rtlCol="0" anchor="t">
            <a:noAutofit/>
          </a:bodyPr>
          <a:lstStyle/>
          <a:p>
            <a:pPr marL="264795" lvl="1" algn="ctr">
              <a:buNone/>
            </a:pPr>
            <a:endParaRPr lang="en-CA" altLang="en-US" sz="3600" b="1" dirty="0">
              <a:ea typeface="ＭＳ Ｐゴシック" panose="020B0600070205080204" pitchFamily="34" charset="-128"/>
            </a:endParaRPr>
          </a:p>
          <a:p>
            <a:pPr marL="264795" lvl="1" algn="ctr">
              <a:buNone/>
            </a:pPr>
            <a:r>
              <a:rPr lang="en-CA" altLang="en-US" sz="5400" dirty="0">
                <a:solidFill>
                  <a:schemeClr val="bg1"/>
                </a:solidFill>
                <a:ea typeface="ＭＳ Ｐゴシック" panose="020B0600070205080204" pitchFamily="34" charset="-128"/>
              </a:rPr>
              <a:t>WHY SHOULD WE HYDRATE?</a:t>
            </a:r>
          </a:p>
        </p:txBody>
      </p:sp>
    </p:spTree>
    <p:extLst>
      <p:ext uri="{BB962C8B-B14F-4D97-AF65-F5344CB8AC3E}">
        <p14:creationId xmlns:p14="http://schemas.microsoft.com/office/powerpoint/2010/main" val="2633220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lloon, Bubble, Speech, Thought, Speech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9810" y="1949470"/>
            <a:ext cx="2925028" cy="2105778"/>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8" descr="Water, Glass, Drip, Drink, Clear, Thirst, Spra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8331921" y="2415422"/>
            <a:ext cx="691888" cy="1033664"/>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85" b="58873" l="50384" r="89988"/>
                    </a14:imgEffect>
                  </a14:imgLayer>
                </a14:imgProps>
              </a:ext>
              <a:ext uri="{28A0092B-C50C-407E-A947-70E740481C1C}">
                <a14:useLocalDpi xmlns:a14="http://schemas.microsoft.com/office/drawing/2010/main" val="0"/>
              </a:ext>
            </a:extLst>
          </a:blip>
          <a:srcRect l="50699" t="21978" r="19184" b="42405"/>
          <a:stretch/>
        </p:blipFill>
        <p:spPr>
          <a:xfrm rot="18900000">
            <a:off x="8884408" y="2411898"/>
            <a:ext cx="1223677" cy="964755"/>
          </a:xfrm>
          <a:prstGeom prst="rect">
            <a:avLst/>
          </a:prstGeom>
        </p:spPr>
      </p:pic>
      <p:sp>
        <p:nvSpPr>
          <p:cNvPr id="2" name="Title 1"/>
          <p:cNvSpPr>
            <a:spLocks noGrp="1"/>
          </p:cNvSpPr>
          <p:nvPr>
            <p:ph type="title"/>
          </p:nvPr>
        </p:nvSpPr>
        <p:spPr>
          <a:xfrm>
            <a:off x="776982" y="509913"/>
            <a:ext cx="10844022" cy="1499616"/>
          </a:xfrm>
        </p:spPr>
        <p:txBody>
          <a:bodyPr>
            <a:noAutofit/>
          </a:bodyPr>
          <a:lstStyle/>
          <a:p>
            <a:pPr algn="ctr"/>
            <a:r>
              <a:rPr lang="en-CA" altLang="en-US" sz="6600" b="1" dirty="0" smtClean="0">
                <a:solidFill>
                  <a:srgbClr val="2F354F"/>
                </a:solidFill>
                <a:ea typeface="ＭＳ Ｐゴシック" panose="020B0600070205080204" pitchFamily="34" charset="-128"/>
              </a:rPr>
              <a:t>Why should we hydrate?</a:t>
            </a:r>
            <a:endParaRPr lang="en-CA" sz="6600" b="1" dirty="0">
              <a:solidFill>
                <a:srgbClr val="2F354F"/>
              </a:solidFill>
            </a:endParaRPr>
          </a:p>
        </p:txBody>
      </p:sp>
      <p:pic>
        <p:nvPicPr>
          <p:cNvPr id="1026" name="Picture 2" descr="Stomach Icon, Stomach, Icon, Gut, Digestiv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57580" y="2512672"/>
            <a:ext cx="1228725" cy="122872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Battery, Energy, Green, Technology, Charg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160243" y="2451128"/>
            <a:ext cx="704875" cy="143648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p:cNvGrpSpPr/>
          <p:nvPr/>
        </p:nvGrpSpPr>
        <p:grpSpPr>
          <a:xfrm>
            <a:off x="2244399" y="4650385"/>
            <a:ext cx="7525265" cy="1647599"/>
            <a:chOff x="1938726" y="4630769"/>
            <a:chExt cx="7525265" cy="1647599"/>
          </a:xfrm>
        </p:grpSpPr>
        <p:pic>
          <p:nvPicPr>
            <p:cNvPr id="1032"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2835957" y="4644238"/>
              <a:ext cx="1054100" cy="157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3767466" y="4661298"/>
              <a:ext cx="1054100" cy="157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4740434" y="4695228"/>
              <a:ext cx="1054100" cy="157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5671943" y="4695323"/>
              <a:ext cx="1054100" cy="157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6581151" y="4695228"/>
              <a:ext cx="1054100" cy="157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7512660" y="4699398"/>
              <a:ext cx="1054100" cy="157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8409891" y="4703568"/>
              <a:ext cx="1054100" cy="157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1938726" y="4630769"/>
              <a:ext cx="1054100" cy="15748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 name="Rectangle 5"/>
          <p:cNvSpPr/>
          <p:nvPr/>
        </p:nvSpPr>
        <p:spPr>
          <a:xfrm>
            <a:off x="2818405" y="6227086"/>
            <a:ext cx="6016391" cy="584775"/>
          </a:xfrm>
          <a:prstGeom prst="rect">
            <a:avLst/>
          </a:prstGeom>
        </p:spPr>
        <p:txBody>
          <a:bodyPr wrap="none">
            <a:spAutoFit/>
          </a:bodyPr>
          <a:lstStyle/>
          <a:p>
            <a:pPr marL="447675" lvl="2"/>
            <a:r>
              <a:rPr lang="en-CA" altLang="en-US" sz="3200" dirty="0">
                <a:solidFill>
                  <a:srgbClr val="92AD3C"/>
                </a:solidFill>
                <a:latin typeface="Museo Sans 900" panose="02000000000000000000" pitchFamily="50" charset="0"/>
                <a:ea typeface="ＭＳ Ｐゴシック" panose="020B0600070205080204" pitchFamily="34" charset="-128"/>
              </a:rPr>
              <a:t>Aim for 6-8 cups each day! </a:t>
            </a:r>
          </a:p>
        </p:txBody>
      </p:sp>
      <p:sp>
        <p:nvSpPr>
          <p:cNvPr id="9" name="Rectangle 8"/>
          <p:cNvSpPr/>
          <p:nvPr/>
        </p:nvSpPr>
        <p:spPr>
          <a:xfrm>
            <a:off x="1076215" y="3846225"/>
            <a:ext cx="2872930" cy="707886"/>
          </a:xfrm>
          <a:prstGeom prst="rect">
            <a:avLst/>
          </a:prstGeom>
        </p:spPr>
        <p:txBody>
          <a:bodyPr wrap="square">
            <a:spAutoFit/>
          </a:bodyPr>
          <a:lstStyle/>
          <a:p>
            <a:pPr marL="95250" lvl="2" algn="ctr"/>
            <a:r>
              <a:rPr lang="en-CA" altLang="en-US" sz="2000" dirty="0">
                <a:latin typeface="Museo Sans 300" panose="02000000000000000000" pitchFamily="50" charset="0"/>
                <a:ea typeface="ＭＳ Ｐゴシック" panose="020B0600070205080204" pitchFamily="34" charset="-128"/>
              </a:rPr>
              <a:t>Keeps </a:t>
            </a:r>
            <a:r>
              <a:rPr lang="en-CA" altLang="en-US" sz="2000" dirty="0" smtClean="0">
                <a:latin typeface="Museo Sans 300" panose="02000000000000000000" pitchFamily="50" charset="0"/>
                <a:ea typeface="ＭＳ Ｐゴシック" panose="020B0600070205080204" pitchFamily="34" charset="-128"/>
              </a:rPr>
              <a:t>you energetic </a:t>
            </a:r>
            <a:r>
              <a:rPr lang="en-CA" altLang="en-US" sz="2000" dirty="0">
                <a:latin typeface="Museo Sans 300" panose="02000000000000000000" pitchFamily="50" charset="0"/>
                <a:ea typeface="ＭＳ Ｐゴシック" panose="020B0600070205080204" pitchFamily="34" charset="-128"/>
              </a:rPr>
              <a:t>and alert!</a:t>
            </a:r>
          </a:p>
        </p:txBody>
      </p:sp>
      <p:sp>
        <p:nvSpPr>
          <p:cNvPr id="10" name="Rectangle 9"/>
          <p:cNvSpPr/>
          <p:nvPr/>
        </p:nvSpPr>
        <p:spPr>
          <a:xfrm>
            <a:off x="7965285" y="4100617"/>
            <a:ext cx="3315384" cy="646331"/>
          </a:xfrm>
          <a:prstGeom prst="rect">
            <a:avLst/>
          </a:prstGeom>
        </p:spPr>
        <p:txBody>
          <a:bodyPr wrap="square">
            <a:spAutoFit/>
          </a:bodyPr>
          <a:lstStyle/>
          <a:p>
            <a:pPr marL="171450" lvl="2" algn="ctr"/>
            <a:r>
              <a:rPr lang="en-CA" altLang="en-US" dirty="0" smtClean="0">
                <a:latin typeface="Museo Sans 900" panose="02000000000000000000" pitchFamily="50" charset="0"/>
                <a:ea typeface="ＭＳ Ｐゴシック" panose="020B0600070205080204" pitchFamily="34" charset="-128"/>
              </a:rPr>
              <a:t>We can </a:t>
            </a:r>
            <a:r>
              <a:rPr lang="en-CA" altLang="en-US" dirty="0">
                <a:latin typeface="Museo Sans 900" panose="02000000000000000000" pitchFamily="50" charset="0"/>
                <a:ea typeface="ＭＳ Ｐゴシック" panose="020B0600070205080204" pitchFamily="34" charset="-128"/>
              </a:rPr>
              <a:t>mistake </a:t>
            </a:r>
            <a:r>
              <a:rPr lang="en-CA" altLang="en-US" dirty="0" smtClean="0">
                <a:latin typeface="Museo Sans 900" panose="02000000000000000000" pitchFamily="50" charset="0"/>
                <a:ea typeface="ＭＳ Ｐゴシック" panose="020B0600070205080204" pitchFamily="34" charset="-128"/>
              </a:rPr>
              <a:t>thirst </a:t>
            </a:r>
            <a:r>
              <a:rPr lang="en-CA" altLang="en-US" dirty="0">
                <a:latin typeface="Museo Sans 900" panose="02000000000000000000" pitchFamily="50" charset="0"/>
                <a:ea typeface="ＭＳ Ｐゴシック" panose="020B0600070205080204" pitchFamily="34" charset="-128"/>
              </a:rPr>
              <a:t>for hunger!</a:t>
            </a:r>
          </a:p>
        </p:txBody>
      </p:sp>
      <p:sp>
        <p:nvSpPr>
          <p:cNvPr id="18" name="Rectangle 17"/>
          <p:cNvSpPr/>
          <p:nvPr/>
        </p:nvSpPr>
        <p:spPr>
          <a:xfrm>
            <a:off x="8331921" y="3700164"/>
            <a:ext cx="2800213" cy="400110"/>
          </a:xfrm>
          <a:prstGeom prst="rect">
            <a:avLst/>
          </a:prstGeom>
        </p:spPr>
        <p:txBody>
          <a:bodyPr wrap="square">
            <a:spAutoFit/>
          </a:bodyPr>
          <a:lstStyle/>
          <a:p>
            <a:pPr marL="95250" lvl="2" indent="-9525" algn="ctr"/>
            <a:r>
              <a:rPr lang="en-CA" altLang="en-US" sz="2000" dirty="0">
                <a:latin typeface="Museo Sans 300" panose="02000000000000000000" pitchFamily="50" charset="0"/>
                <a:ea typeface="ＭＳ Ｐゴシック" panose="020B0600070205080204" pitchFamily="34" charset="-128"/>
              </a:rPr>
              <a:t>Manages your </a:t>
            </a:r>
            <a:r>
              <a:rPr lang="en-CA" altLang="en-US" sz="2000" dirty="0" smtClean="0">
                <a:latin typeface="Museo Sans 300" panose="02000000000000000000" pitchFamily="50" charset="0"/>
                <a:ea typeface="ＭＳ Ｐゴシック" panose="020B0600070205080204" pitchFamily="34" charset="-128"/>
              </a:rPr>
              <a:t>hunger</a:t>
            </a:r>
            <a:endParaRPr lang="en-CA" altLang="en-US" sz="2000" dirty="0">
              <a:latin typeface="Museo Sans 300" panose="02000000000000000000" pitchFamily="50" charset="0"/>
              <a:ea typeface="ＭＳ Ｐゴシック" panose="020B0600070205080204" pitchFamily="34" charset="-128"/>
            </a:endParaRPr>
          </a:p>
        </p:txBody>
      </p:sp>
      <p:pic>
        <p:nvPicPr>
          <p:cNvPr id="2052" name="Picture 4" descr="Question, Question Mark, Punctuation, Grunge, Mar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73145" y="2415422"/>
            <a:ext cx="568325" cy="1005391"/>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p:cNvSpPr/>
          <p:nvPr/>
        </p:nvSpPr>
        <p:spPr>
          <a:xfrm>
            <a:off x="4182142" y="3775327"/>
            <a:ext cx="2872930" cy="707886"/>
          </a:xfrm>
          <a:prstGeom prst="rect">
            <a:avLst/>
          </a:prstGeom>
        </p:spPr>
        <p:txBody>
          <a:bodyPr wrap="square">
            <a:spAutoFit/>
          </a:bodyPr>
          <a:lstStyle/>
          <a:p>
            <a:pPr marL="95250" lvl="2" algn="ctr"/>
            <a:r>
              <a:rPr lang="en-CA" altLang="en-US" sz="2000" dirty="0" smtClean="0">
                <a:latin typeface="Museo Sans 300" panose="02000000000000000000" pitchFamily="50" charset="0"/>
                <a:ea typeface="ＭＳ Ｐゴシック" panose="020B0600070205080204" pitchFamily="34" charset="-128"/>
              </a:rPr>
              <a:t>Our body fluid to function properly</a:t>
            </a:r>
            <a:endParaRPr lang="en-CA" altLang="en-US" sz="2000" dirty="0">
              <a:latin typeface="Museo Sans 300" panose="02000000000000000000" pitchFamily="50" charset="0"/>
              <a:ea typeface="ＭＳ Ｐゴシック" panose="020B0600070205080204" pitchFamily="34" charset="-128"/>
            </a:endParaRPr>
          </a:p>
        </p:txBody>
      </p:sp>
    </p:spTree>
    <p:extLst>
      <p:ext uri="{BB962C8B-B14F-4D97-AF65-F5344CB8AC3E}">
        <p14:creationId xmlns:p14="http://schemas.microsoft.com/office/powerpoint/2010/main" val="187450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284" y="465298"/>
            <a:ext cx="9720072" cy="1499616"/>
          </a:xfrm>
        </p:spPr>
        <p:txBody>
          <a:bodyPr>
            <a:normAutofit/>
          </a:bodyPr>
          <a:lstStyle/>
          <a:p>
            <a:pPr algn="ctr"/>
            <a:r>
              <a:rPr lang="en-US" sz="8000" dirty="0" err="1">
                <a:solidFill>
                  <a:srgbClr val="2F354F"/>
                </a:solidFill>
              </a:rPr>
              <a:t>SUgar</a:t>
            </a:r>
            <a:endParaRPr lang="en-US" sz="11500" dirty="0">
              <a:solidFill>
                <a:srgbClr val="2F354F"/>
              </a:solidFill>
            </a:endParaRPr>
          </a:p>
        </p:txBody>
      </p:sp>
      <p:sp>
        <p:nvSpPr>
          <p:cNvPr id="9" name="Text Placeholder 8"/>
          <p:cNvSpPr>
            <a:spLocks noGrp="1"/>
          </p:cNvSpPr>
          <p:nvPr>
            <p:ph type="body" idx="1"/>
          </p:nvPr>
        </p:nvSpPr>
        <p:spPr>
          <a:xfrm>
            <a:off x="1022560" y="1762410"/>
            <a:ext cx="4754880" cy="1204692"/>
          </a:xfrm>
          <a:solidFill>
            <a:srgbClr val="167D9D"/>
          </a:solidFill>
          <a:ln>
            <a:noFill/>
          </a:ln>
        </p:spPr>
        <p:style>
          <a:lnRef idx="3">
            <a:schemeClr val="lt1"/>
          </a:lnRef>
          <a:fillRef idx="1">
            <a:schemeClr val="accent1"/>
          </a:fillRef>
          <a:effectRef idx="1">
            <a:schemeClr val="accent1"/>
          </a:effectRef>
          <a:fontRef idx="minor">
            <a:schemeClr val="lt1"/>
          </a:fontRef>
        </p:style>
        <p:txBody>
          <a:bodyPr>
            <a:noAutofit/>
          </a:bodyPr>
          <a:lstStyle/>
          <a:p>
            <a:pPr algn="ctr"/>
            <a:r>
              <a:rPr lang="en-US" sz="4000" b="1" dirty="0">
                <a:solidFill>
                  <a:schemeClr val="bg1"/>
                </a:solidFill>
                <a:cs typeface="Calibri" panose="020F0502020204030204" pitchFamily="34" charset="0"/>
              </a:rPr>
              <a:t>NATURALLY </a:t>
            </a:r>
            <a:r>
              <a:rPr lang="en-US" sz="4000" b="1" dirty="0" smtClean="0">
                <a:solidFill>
                  <a:schemeClr val="bg1"/>
                </a:solidFill>
                <a:cs typeface="Calibri" panose="020F0502020204030204" pitchFamily="34" charset="0"/>
              </a:rPr>
              <a:t>OCCURING</a:t>
            </a:r>
            <a:endParaRPr lang="en-US" sz="4000" b="1" dirty="0">
              <a:solidFill>
                <a:schemeClr val="bg1"/>
              </a:solidFill>
              <a:cs typeface="Calibri" panose="020F0502020204030204" pitchFamily="34" charset="0"/>
            </a:endParaRPr>
          </a:p>
        </p:txBody>
      </p:sp>
      <p:sp>
        <p:nvSpPr>
          <p:cNvPr id="11" name="Text Placeholder 10"/>
          <p:cNvSpPr>
            <a:spLocks noGrp="1"/>
          </p:cNvSpPr>
          <p:nvPr>
            <p:ph type="body" sz="quarter" idx="3"/>
          </p:nvPr>
        </p:nvSpPr>
        <p:spPr>
          <a:xfrm>
            <a:off x="5989320" y="1762410"/>
            <a:ext cx="4754880" cy="1183059"/>
          </a:xfrm>
          <a:solidFill>
            <a:srgbClr val="F05A28"/>
          </a:solidFill>
          <a:ln>
            <a:noFill/>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sz="4800" b="1" dirty="0" smtClean="0">
                <a:solidFill>
                  <a:schemeClr val="bg1"/>
                </a:solidFill>
                <a:cs typeface="Calibri" panose="020F0502020204030204" pitchFamily="34" charset="0"/>
              </a:rPr>
              <a:t>ADDED</a:t>
            </a:r>
            <a:endParaRPr lang="en-US" sz="4800" b="1" dirty="0">
              <a:solidFill>
                <a:schemeClr val="bg1"/>
              </a:solidFill>
              <a:cs typeface="Calibri" panose="020F0502020204030204" pitchFamily="34" charset="0"/>
            </a:endParaRPr>
          </a:p>
        </p:txBody>
      </p:sp>
      <p:sp>
        <p:nvSpPr>
          <p:cNvPr id="12" name="Content Placeholder 11"/>
          <p:cNvSpPr>
            <a:spLocks noGrp="1"/>
          </p:cNvSpPr>
          <p:nvPr>
            <p:ph sz="quarter" idx="4"/>
          </p:nvPr>
        </p:nvSpPr>
        <p:spPr>
          <a:xfrm>
            <a:off x="5989320" y="3084328"/>
            <a:ext cx="4754880" cy="3341572"/>
          </a:xfrm>
        </p:spPr>
        <p:txBody>
          <a:bodyPr>
            <a:normAutofit/>
          </a:bodyPr>
          <a:lstStyle/>
          <a:p>
            <a:r>
              <a:rPr lang="en-US" sz="2400" dirty="0">
                <a:cs typeface="Calibri" panose="020F0502020204030204" pitchFamily="34" charset="0"/>
              </a:rPr>
              <a:t>Sugars that are added to a food </a:t>
            </a:r>
          </a:p>
          <a:p>
            <a:pPr lvl="1"/>
            <a:endParaRPr lang="en-US" sz="2000" dirty="0">
              <a:cs typeface="Calibri" panose="020F0502020204030204" pitchFamily="34" charset="0"/>
            </a:endParaRPr>
          </a:p>
          <a:p>
            <a:pPr lvl="2">
              <a:buClr>
                <a:srgbClr val="F6931D"/>
              </a:buClr>
              <a:buFont typeface="Arial"/>
              <a:buChar char="•"/>
            </a:pPr>
            <a:r>
              <a:rPr lang="en-US" sz="2000" dirty="0" smtClean="0">
                <a:latin typeface="Museo Sans 300"/>
                <a:cs typeface="Museo Sans 300"/>
              </a:rPr>
              <a:t>Granulated sugar</a:t>
            </a:r>
          </a:p>
          <a:p>
            <a:pPr lvl="2">
              <a:buClr>
                <a:srgbClr val="F6931D"/>
              </a:buClr>
              <a:buFont typeface="Arial"/>
              <a:buChar char="•"/>
            </a:pPr>
            <a:r>
              <a:rPr lang="en-US" sz="2000" dirty="0" smtClean="0">
                <a:latin typeface="Museo Sans 300"/>
                <a:cs typeface="Museo Sans 300"/>
              </a:rPr>
              <a:t>Brown sugar</a:t>
            </a:r>
          </a:p>
          <a:p>
            <a:pPr lvl="2">
              <a:buClr>
                <a:srgbClr val="F6931D"/>
              </a:buClr>
              <a:buFont typeface="Arial"/>
              <a:buChar char="•"/>
            </a:pPr>
            <a:r>
              <a:rPr lang="en-US" sz="2000" dirty="0" smtClean="0">
                <a:latin typeface="Museo Sans 300"/>
                <a:cs typeface="Museo Sans 300"/>
              </a:rPr>
              <a:t>Honey</a:t>
            </a:r>
          </a:p>
          <a:p>
            <a:pPr lvl="2">
              <a:buClr>
                <a:srgbClr val="F6931D"/>
              </a:buClr>
              <a:buFont typeface="Arial"/>
              <a:buChar char="•"/>
            </a:pPr>
            <a:r>
              <a:rPr lang="en-US" sz="2000" dirty="0" smtClean="0">
                <a:latin typeface="Museo Sans 300"/>
                <a:cs typeface="Museo Sans 300"/>
              </a:rPr>
              <a:t>Maple syrup</a:t>
            </a:r>
          </a:p>
          <a:p>
            <a:pPr lvl="2">
              <a:buClr>
                <a:srgbClr val="F6931D"/>
              </a:buClr>
              <a:buFont typeface="Arial"/>
              <a:buChar char="•"/>
            </a:pPr>
            <a:r>
              <a:rPr lang="en-US" sz="2000" dirty="0" smtClean="0">
                <a:latin typeface="Museo Sans 300"/>
                <a:cs typeface="Museo Sans 300"/>
              </a:rPr>
              <a:t>Corn syrup</a:t>
            </a:r>
          </a:p>
          <a:p>
            <a:pPr lvl="1"/>
            <a:endParaRPr lang="en-US" sz="2000" dirty="0">
              <a:cs typeface="Calibri" panose="020F0502020204030204" pitchFamily="34" charset="0"/>
            </a:endParaRPr>
          </a:p>
          <a:p>
            <a:pPr lvl="1"/>
            <a:endParaRPr lang="en-US" sz="2000" dirty="0">
              <a:cs typeface="Calibri" panose="020F0502020204030204" pitchFamily="34" charset="0"/>
            </a:endParaRPr>
          </a:p>
        </p:txBody>
      </p:sp>
      <p:sp>
        <p:nvSpPr>
          <p:cNvPr id="13" name="Content Placeholder 3"/>
          <p:cNvSpPr txBox="1">
            <a:spLocks noGrp="1"/>
          </p:cNvSpPr>
          <p:nvPr>
            <p:ph sz="half" idx="2"/>
          </p:nvPr>
        </p:nvSpPr>
        <p:spPr>
          <a:xfrm>
            <a:off x="992720" y="3145234"/>
            <a:ext cx="4754880" cy="1241365"/>
          </a:xfrm>
          <a:prstGeom prst="rect">
            <a:avLst/>
          </a:prstGeom>
          <a:noFill/>
        </p:spPr>
        <p:txBody>
          <a:bodyPr wrap="square" rtlCol="0">
            <a:spAutoFit/>
          </a:bodyPr>
          <a:lstStyle/>
          <a:p>
            <a:pPr algn="ctr"/>
            <a:r>
              <a:rPr lang="en-US" sz="2400" dirty="0">
                <a:cs typeface="Calibri" panose="020F0502020204030204" pitchFamily="34" charset="0"/>
              </a:rPr>
              <a:t>Sugars that are naturally occurring in a food </a:t>
            </a:r>
          </a:p>
          <a:p>
            <a:pPr algn="ctr"/>
            <a:endParaRPr lang="en-US" sz="2000" dirty="0"/>
          </a:p>
        </p:txBody>
      </p:sp>
      <p:pic>
        <p:nvPicPr>
          <p:cNvPr id="3074" name="Picture 2" descr="Milk, Glass, Drink, Fresh, Beverage, Food, Health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725" y="4124342"/>
            <a:ext cx="3935995" cy="2623997"/>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Apple, Red, Delicious, Frui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21" b="65197" l="10000" r="90000"/>
                    </a14:imgEffect>
                  </a14:imgLayer>
                </a14:imgProps>
              </a:ext>
              <a:ext uri="{28A0092B-C50C-407E-A947-70E740481C1C}">
                <a14:useLocalDpi xmlns:a14="http://schemas.microsoft.com/office/drawing/2010/main" val="0"/>
              </a:ext>
            </a:extLst>
          </a:blip>
          <a:srcRect/>
          <a:stretch>
            <a:fillRect/>
          </a:stretch>
        </p:blipFill>
        <p:spPr bwMode="auto">
          <a:xfrm>
            <a:off x="2496186" y="4475858"/>
            <a:ext cx="4800319" cy="31752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584990" y="3889874"/>
            <a:ext cx="2271776" cy="400110"/>
          </a:xfrm>
          <a:prstGeom prst="rect">
            <a:avLst/>
          </a:prstGeom>
        </p:spPr>
        <p:txBody>
          <a:bodyPr wrap="none">
            <a:spAutoFit/>
          </a:bodyPr>
          <a:lstStyle/>
          <a:p>
            <a:pPr lvl="1"/>
            <a:r>
              <a:rPr lang="en-US" sz="2000" b="1" dirty="0">
                <a:latin typeface="Museo Sans 300" panose="02000000000000000000" pitchFamily="50" charset="0"/>
                <a:cs typeface="Calibri" panose="020F0502020204030204" pitchFamily="34" charset="0"/>
              </a:rPr>
              <a:t>Milk (lactose)</a:t>
            </a:r>
          </a:p>
        </p:txBody>
      </p:sp>
      <p:sp>
        <p:nvSpPr>
          <p:cNvPr id="4" name="Rectangle 3"/>
          <p:cNvSpPr/>
          <p:nvPr/>
        </p:nvSpPr>
        <p:spPr>
          <a:xfrm>
            <a:off x="2488222" y="4524282"/>
            <a:ext cx="2457532" cy="400110"/>
          </a:xfrm>
          <a:prstGeom prst="rect">
            <a:avLst/>
          </a:prstGeom>
        </p:spPr>
        <p:txBody>
          <a:bodyPr wrap="none">
            <a:spAutoFit/>
          </a:bodyPr>
          <a:lstStyle/>
          <a:p>
            <a:pPr lvl="1"/>
            <a:r>
              <a:rPr lang="en-US" sz="2000" b="1" dirty="0">
                <a:latin typeface="Museo Sans 300" panose="02000000000000000000" pitchFamily="50" charset="0"/>
                <a:cs typeface="Calibri" panose="020F0502020204030204" pitchFamily="34" charset="0"/>
              </a:rPr>
              <a:t>Fruit (fructose)</a:t>
            </a:r>
          </a:p>
        </p:txBody>
      </p:sp>
    </p:spTree>
    <p:extLst>
      <p:ext uri="{BB962C8B-B14F-4D97-AF65-F5344CB8AC3E}">
        <p14:creationId xmlns:p14="http://schemas.microsoft.com/office/powerpoint/2010/main" val="186927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http://www.toobusytodietbook.com/wp-content/uploads/2014/02/1106p45-teaspoon-salt-x.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85" r="30173"/>
          <a:stretch/>
        </p:blipFill>
        <p:spPr bwMode="auto">
          <a:xfrm rot="16200000">
            <a:off x="5038315" y="4058162"/>
            <a:ext cx="1671576" cy="383892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www.toobusytodietbook.com/wp-content/uploads/2014/02/1106p45-teaspoon-salt-x.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85" r="30173"/>
          <a:stretch/>
        </p:blipFill>
        <p:spPr bwMode="auto">
          <a:xfrm rot="16200000">
            <a:off x="2747185" y="697361"/>
            <a:ext cx="2073729"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0" y="316676"/>
            <a:ext cx="12191999" cy="1499616"/>
          </a:xfrm>
        </p:spPr>
        <p:txBody>
          <a:bodyPr>
            <a:normAutofit/>
          </a:bodyPr>
          <a:lstStyle/>
          <a:p>
            <a:pPr algn="ctr"/>
            <a:r>
              <a:rPr lang="en-US" sz="8800" b="1" dirty="0">
                <a:solidFill>
                  <a:srgbClr val="2F354F"/>
                </a:solidFill>
              </a:rPr>
              <a:t>SUGAR</a:t>
            </a:r>
            <a:endParaRPr lang="en-US" sz="11500" b="1" dirty="0">
              <a:solidFill>
                <a:srgbClr val="2F354F"/>
              </a:solidFill>
            </a:endParaRPr>
          </a:p>
        </p:txBody>
      </p:sp>
      <p:sp>
        <p:nvSpPr>
          <p:cNvPr id="3" name="Content Placeholder 2"/>
          <p:cNvSpPr>
            <a:spLocks noGrp="1"/>
          </p:cNvSpPr>
          <p:nvPr>
            <p:ph idx="1"/>
          </p:nvPr>
        </p:nvSpPr>
        <p:spPr>
          <a:xfrm>
            <a:off x="1178198" y="4670508"/>
            <a:ext cx="9720073" cy="925183"/>
          </a:xfrm>
        </p:spPr>
        <p:txBody>
          <a:bodyPr/>
          <a:lstStyle/>
          <a:p>
            <a:pPr marL="310896" lvl="2" indent="0">
              <a:buNone/>
            </a:pPr>
            <a:endParaRPr lang="en-US" dirty="0">
              <a:latin typeface="Museo Sans 900" panose="02000000000000000000" pitchFamily="50" charset="0"/>
            </a:endParaRPr>
          </a:p>
          <a:p>
            <a:pPr marL="128016" lvl="1" indent="0" algn="ctr">
              <a:buNone/>
            </a:pPr>
            <a:r>
              <a:rPr lang="en-US" sz="2800" b="1" dirty="0" smtClean="0">
                <a:latin typeface="Museo Sans 900" panose="02000000000000000000" pitchFamily="50" charset="0"/>
              </a:rPr>
              <a:t>GRAMS VS. TEASPOONS?</a:t>
            </a:r>
            <a:endParaRPr lang="en-US" sz="2800" b="1" dirty="0">
              <a:latin typeface="Museo Sans 900" panose="02000000000000000000" pitchFamily="50"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9663" y="5658989"/>
            <a:ext cx="696581" cy="782126"/>
          </a:xfrm>
          <a:prstGeom prst="rect">
            <a:avLst/>
          </a:prstGeom>
        </p:spPr>
      </p:pic>
      <p:sp>
        <p:nvSpPr>
          <p:cNvPr id="8" name="TextBox 7"/>
          <p:cNvSpPr txBox="1"/>
          <p:nvPr/>
        </p:nvSpPr>
        <p:spPr>
          <a:xfrm>
            <a:off x="2455322" y="5553920"/>
            <a:ext cx="1241946" cy="830997"/>
          </a:xfrm>
          <a:prstGeom prst="rect">
            <a:avLst/>
          </a:prstGeom>
          <a:noFill/>
        </p:spPr>
        <p:txBody>
          <a:bodyPr wrap="square" rtlCol="0">
            <a:spAutoFit/>
          </a:bodyPr>
          <a:lstStyle/>
          <a:p>
            <a:r>
              <a:rPr lang="en-US" sz="4800" dirty="0">
                <a:solidFill>
                  <a:srgbClr val="F05A28"/>
                </a:solidFill>
                <a:latin typeface="Berlin Sans FB Demi" panose="020E0802020502020306" pitchFamily="34" charset="0"/>
              </a:rPr>
              <a:t>4g</a:t>
            </a:r>
            <a:endParaRPr lang="en-US" sz="4000" dirty="0">
              <a:solidFill>
                <a:srgbClr val="F05A28"/>
              </a:solidFill>
              <a:latin typeface="Berlin Sans FB Demi" panose="020E0802020502020306" pitchFamily="34" charset="0"/>
            </a:endParaRPr>
          </a:p>
        </p:txBody>
      </p:sp>
      <p:sp>
        <p:nvSpPr>
          <p:cNvPr id="9" name="TextBox 8"/>
          <p:cNvSpPr txBox="1"/>
          <p:nvPr/>
        </p:nvSpPr>
        <p:spPr>
          <a:xfrm>
            <a:off x="3615382" y="5436856"/>
            <a:ext cx="1241946" cy="1107996"/>
          </a:xfrm>
          <a:prstGeom prst="rect">
            <a:avLst/>
          </a:prstGeom>
          <a:noFill/>
        </p:spPr>
        <p:txBody>
          <a:bodyPr wrap="square" rtlCol="0">
            <a:spAutoFit/>
          </a:bodyPr>
          <a:lstStyle/>
          <a:p>
            <a:r>
              <a:rPr lang="en-US" sz="6600">
                <a:latin typeface="Berlin Sans FB Demi" panose="020E0802020502020306" pitchFamily="34" charset="0"/>
              </a:rPr>
              <a:t>=</a:t>
            </a:r>
            <a:endParaRPr lang="en-US" sz="4000">
              <a:latin typeface="Berlin Sans FB Demi" panose="020E0802020502020306" pitchFamily="34" charset="0"/>
            </a:endParaRPr>
          </a:p>
        </p:txBody>
      </p:sp>
      <p:sp>
        <p:nvSpPr>
          <p:cNvPr id="10" name="TextBox 9"/>
          <p:cNvSpPr txBox="1"/>
          <p:nvPr/>
        </p:nvSpPr>
        <p:spPr>
          <a:xfrm>
            <a:off x="7712888" y="5426632"/>
            <a:ext cx="1241946" cy="1107996"/>
          </a:xfrm>
          <a:prstGeom prst="rect">
            <a:avLst/>
          </a:prstGeom>
          <a:noFill/>
        </p:spPr>
        <p:txBody>
          <a:bodyPr wrap="square" rtlCol="0">
            <a:spAutoFit/>
          </a:bodyPr>
          <a:lstStyle/>
          <a:p>
            <a:r>
              <a:rPr lang="en-US" sz="6600" dirty="0">
                <a:latin typeface="Berlin Sans FB Demi" panose="020E0802020502020306" pitchFamily="34" charset="0"/>
              </a:rPr>
              <a:t>=</a:t>
            </a:r>
            <a:endParaRPr lang="en-US" sz="4000" dirty="0">
              <a:latin typeface="Berlin Sans FB Demi" panose="020E0802020502020306" pitchFamily="34" charset="0"/>
            </a:endParaRPr>
          </a:p>
        </p:txBody>
      </p:sp>
      <p:pic>
        <p:nvPicPr>
          <p:cNvPr id="4" name="Picture 3"/>
          <p:cNvPicPr>
            <a:picLocks noChangeAspect="1"/>
          </p:cNvPicPr>
          <p:nvPr/>
        </p:nvPicPr>
        <p:blipFill rotWithShape="1">
          <a:blip r:embed="rId5"/>
          <a:srcRect b="3020"/>
          <a:stretch/>
        </p:blipFill>
        <p:spPr>
          <a:xfrm>
            <a:off x="7712888" y="2113216"/>
            <a:ext cx="2849637" cy="2412828"/>
          </a:xfrm>
          <a:prstGeom prst="rect">
            <a:avLst/>
          </a:prstGeom>
        </p:spPr>
      </p:pic>
      <p:sp>
        <p:nvSpPr>
          <p:cNvPr id="5" name="Rectangle 4"/>
          <p:cNvSpPr/>
          <p:nvPr/>
        </p:nvSpPr>
        <p:spPr>
          <a:xfrm>
            <a:off x="1178198" y="1647819"/>
            <a:ext cx="4987101" cy="954107"/>
          </a:xfrm>
          <a:prstGeom prst="rect">
            <a:avLst/>
          </a:prstGeom>
        </p:spPr>
        <p:txBody>
          <a:bodyPr wrap="square">
            <a:spAutoFit/>
          </a:bodyPr>
          <a:lstStyle/>
          <a:p>
            <a:pPr lvl="1" algn="ctr"/>
            <a:r>
              <a:rPr lang="en-US" sz="2800" b="1" dirty="0" smtClean="0">
                <a:latin typeface="Museo Sans 900" panose="02000000000000000000" pitchFamily="50" charset="0"/>
              </a:rPr>
              <a:t>HOW MUCH SHOULD I HAVE?</a:t>
            </a:r>
            <a:endParaRPr lang="en-US" sz="2800" b="1" dirty="0">
              <a:latin typeface="Museo Sans 900" panose="02000000000000000000" pitchFamily="50" charset="0"/>
            </a:endParaRPr>
          </a:p>
        </p:txBody>
      </p:sp>
      <p:sp>
        <p:nvSpPr>
          <p:cNvPr id="11" name="Rectangle 10"/>
          <p:cNvSpPr/>
          <p:nvPr/>
        </p:nvSpPr>
        <p:spPr>
          <a:xfrm>
            <a:off x="6165299" y="1648915"/>
            <a:ext cx="5265607" cy="523220"/>
          </a:xfrm>
          <a:prstGeom prst="rect">
            <a:avLst/>
          </a:prstGeom>
        </p:spPr>
        <p:txBody>
          <a:bodyPr wrap="square">
            <a:spAutoFit/>
          </a:bodyPr>
          <a:lstStyle/>
          <a:p>
            <a:pPr lvl="1" algn="ctr"/>
            <a:r>
              <a:rPr lang="en-US" sz="2800" b="1" dirty="0" smtClean="0">
                <a:latin typeface="Museo Sans 900" panose="02000000000000000000" pitchFamily="50" charset="0"/>
              </a:rPr>
              <a:t>WHERE DO I FIND IT?</a:t>
            </a:r>
            <a:endParaRPr lang="en-US" sz="2800" b="1" dirty="0">
              <a:latin typeface="Museo Sans 900" panose="02000000000000000000" pitchFamily="50" charset="0"/>
            </a:endParaRPr>
          </a:p>
        </p:txBody>
      </p:sp>
      <p:sp>
        <p:nvSpPr>
          <p:cNvPr id="12" name="Rectangle 11"/>
          <p:cNvSpPr/>
          <p:nvPr/>
        </p:nvSpPr>
        <p:spPr>
          <a:xfrm>
            <a:off x="802416" y="3659675"/>
            <a:ext cx="5625932" cy="830997"/>
          </a:xfrm>
          <a:prstGeom prst="rect">
            <a:avLst/>
          </a:prstGeom>
        </p:spPr>
        <p:txBody>
          <a:bodyPr wrap="square">
            <a:spAutoFit/>
          </a:bodyPr>
          <a:lstStyle/>
          <a:p>
            <a:pPr lvl="2" algn="ctr"/>
            <a:r>
              <a:rPr lang="en-US" sz="2400" dirty="0">
                <a:latin typeface="Museo Sans 300" panose="02000000000000000000" pitchFamily="50" charset="0"/>
              </a:rPr>
              <a:t>No more than </a:t>
            </a:r>
            <a:r>
              <a:rPr lang="en-US" sz="2400" dirty="0">
                <a:solidFill>
                  <a:srgbClr val="167D9D"/>
                </a:solidFill>
                <a:latin typeface="Museo Sans 900" panose="02000000000000000000" pitchFamily="50" charset="0"/>
              </a:rPr>
              <a:t>13 teaspoons </a:t>
            </a:r>
            <a:r>
              <a:rPr lang="en-US" sz="2400" dirty="0">
                <a:latin typeface="Museo Sans 300" panose="02000000000000000000" pitchFamily="50" charset="0"/>
              </a:rPr>
              <a:t>per </a:t>
            </a:r>
            <a:r>
              <a:rPr lang="en-US" sz="2400" dirty="0" smtClean="0">
                <a:latin typeface="Museo Sans 300" panose="02000000000000000000" pitchFamily="50" charset="0"/>
              </a:rPr>
              <a:t>day of </a:t>
            </a:r>
            <a:r>
              <a:rPr lang="en-US" sz="2400" u="sng" dirty="0" smtClean="0">
                <a:latin typeface="Museo Sans 300" panose="02000000000000000000" pitchFamily="50" charset="0"/>
              </a:rPr>
              <a:t>ADDED</a:t>
            </a:r>
            <a:r>
              <a:rPr lang="en-US" sz="2400" dirty="0" smtClean="0">
                <a:latin typeface="Museo Sans 300" panose="02000000000000000000" pitchFamily="50" charset="0"/>
              </a:rPr>
              <a:t> sugar</a:t>
            </a:r>
            <a:endParaRPr lang="en-US" sz="2400" dirty="0">
              <a:latin typeface="Museo Sans 300" panose="02000000000000000000" pitchFamily="50" charset="0"/>
            </a:endParaRPr>
          </a:p>
        </p:txBody>
      </p:sp>
    </p:spTree>
    <p:extLst>
      <p:ext uri="{BB962C8B-B14F-4D97-AF65-F5344CB8AC3E}">
        <p14:creationId xmlns:p14="http://schemas.microsoft.com/office/powerpoint/2010/main" val="41974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86156" y="3188628"/>
            <a:ext cx="2553336" cy="3399494"/>
            <a:chOff x="4920601" y="3072944"/>
            <a:chExt cx="2553336" cy="3399494"/>
          </a:xfrm>
        </p:grpSpPr>
        <p:pic>
          <p:nvPicPr>
            <p:cNvPr id="11" name="Picture 10"/>
            <p:cNvPicPr>
              <a:picLocks noChangeAspect="1"/>
            </p:cNvPicPr>
            <p:nvPr/>
          </p:nvPicPr>
          <p:blipFill rotWithShape="1">
            <a:blip r:embed="rId3"/>
            <a:srcRect b="35949"/>
            <a:stretch/>
          </p:blipFill>
          <p:spPr>
            <a:xfrm>
              <a:off x="4920601" y="3072944"/>
              <a:ext cx="2552963" cy="3115585"/>
            </a:xfrm>
            <a:prstGeom prst="rect">
              <a:avLst/>
            </a:prstGeom>
          </p:spPr>
        </p:pic>
        <p:pic>
          <p:nvPicPr>
            <p:cNvPr id="27" name="Picture 26"/>
            <p:cNvPicPr>
              <a:picLocks noChangeAspect="1"/>
            </p:cNvPicPr>
            <p:nvPr/>
          </p:nvPicPr>
          <p:blipFill rotWithShape="1">
            <a:blip r:embed="rId3"/>
            <a:srcRect t="67510" b="26266"/>
            <a:stretch/>
          </p:blipFill>
          <p:spPr>
            <a:xfrm>
              <a:off x="4920974" y="6169689"/>
              <a:ext cx="2552963" cy="302749"/>
            </a:xfrm>
            <a:prstGeom prst="rect">
              <a:avLst/>
            </a:prstGeom>
          </p:spPr>
        </p:pic>
      </p:grpSp>
      <p:sp>
        <p:nvSpPr>
          <p:cNvPr id="4" name="Pentagon 3"/>
          <p:cNvSpPr/>
          <p:nvPr/>
        </p:nvSpPr>
        <p:spPr>
          <a:xfrm rot="5400000">
            <a:off x="218559" y="2834873"/>
            <a:ext cx="4567612" cy="3242278"/>
          </a:xfrm>
          <a:prstGeom prst="homePlate">
            <a:avLst>
              <a:gd name="adj" fmla="val 0"/>
            </a:avLst>
          </a:prstGeom>
          <a:noFill/>
          <a:ln w="7620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Pentagon 21"/>
          <p:cNvSpPr/>
          <p:nvPr/>
        </p:nvSpPr>
        <p:spPr>
          <a:xfrm rot="5400000">
            <a:off x="3913277" y="2806970"/>
            <a:ext cx="4567612" cy="3242278"/>
          </a:xfrm>
          <a:prstGeom prst="homePlate">
            <a:avLst>
              <a:gd name="adj" fmla="val 0"/>
            </a:avLst>
          </a:prstGeom>
          <a:noFill/>
          <a:ln w="762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Pentagon 22"/>
          <p:cNvSpPr/>
          <p:nvPr/>
        </p:nvSpPr>
        <p:spPr>
          <a:xfrm rot="5400000">
            <a:off x="7613042" y="2792791"/>
            <a:ext cx="4567612" cy="3242278"/>
          </a:xfrm>
          <a:prstGeom prst="homePlate">
            <a:avLst>
              <a:gd name="adj" fmla="val 0"/>
            </a:avLst>
          </a:prstGeom>
          <a:noFill/>
          <a:ln w="76200">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109796" y="455875"/>
            <a:ext cx="12382500" cy="1499616"/>
          </a:xfrm>
        </p:spPr>
        <p:txBody>
          <a:bodyPr>
            <a:noAutofit/>
          </a:bodyPr>
          <a:lstStyle/>
          <a:p>
            <a:pPr algn="ctr"/>
            <a:r>
              <a:rPr lang="en-CA" sz="8500" b="1" dirty="0" smtClean="0"/>
              <a:t>HOW MANY TEASPOONS?</a:t>
            </a:r>
            <a:endParaRPr lang="en-CA" sz="8500" b="1" dirty="0"/>
          </a:p>
        </p:txBody>
      </p:sp>
      <p:sp>
        <p:nvSpPr>
          <p:cNvPr id="12" name="Rectangle 11"/>
          <p:cNvSpPr/>
          <p:nvPr/>
        </p:nvSpPr>
        <p:spPr>
          <a:xfrm>
            <a:off x="8713955" y="3523793"/>
            <a:ext cx="2365786" cy="2396545"/>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167D9D"/>
                </a:solidFill>
                <a:latin typeface="Museo Sans 300" panose="02000000000000000000" pitchFamily="50" charset="0"/>
                <a:cs typeface="Calibri" panose="020F0502020204030204" pitchFamily="34" charset="0"/>
              </a:rPr>
              <a:t>39g</a:t>
            </a:r>
            <a:r>
              <a:rPr lang="en-US" dirty="0" smtClean="0">
                <a:solidFill>
                  <a:schemeClr val="tx1"/>
                </a:solidFill>
                <a:latin typeface="Museo Sans 300" panose="02000000000000000000" pitchFamily="50" charset="0"/>
                <a:cs typeface="Calibri" panose="020F0502020204030204" pitchFamily="34" charset="0"/>
              </a:rPr>
              <a:t> </a:t>
            </a:r>
            <a:r>
              <a:rPr lang="en-US" b="1" dirty="0">
                <a:solidFill>
                  <a:schemeClr val="tx1"/>
                </a:solidFill>
                <a:latin typeface="Museo Sans 300" panose="02000000000000000000" pitchFamily="50" charset="0"/>
                <a:cs typeface="Calibri" panose="020F0502020204030204" pitchFamily="34" charset="0"/>
              </a:rPr>
              <a:t>SUGAR</a:t>
            </a:r>
          </a:p>
          <a:p>
            <a:pPr algn="ctr"/>
            <a:r>
              <a:rPr lang="en-US" dirty="0">
                <a:solidFill>
                  <a:schemeClr val="tx1"/>
                </a:solidFill>
                <a:latin typeface="Museo Sans 300" panose="02000000000000000000" pitchFamily="50" charset="0"/>
                <a:cs typeface="Calibri" panose="020F0502020204030204" pitchFamily="34" charset="0"/>
              </a:rPr>
              <a:t/>
            </a:r>
            <a:br>
              <a:rPr lang="en-US" dirty="0">
                <a:solidFill>
                  <a:schemeClr val="tx1"/>
                </a:solidFill>
                <a:latin typeface="Museo Sans 300" panose="02000000000000000000" pitchFamily="50" charset="0"/>
                <a:cs typeface="Calibri" panose="020F0502020204030204" pitchFamily="34" charset="0"/>
              </a:rPr>
            </a:br>
            <a:endParaRPr lang="en-US" dirty="0">
              <a:solidFill>
                <a:schemeClr val="tx1"/>
              </a:solidFill>
              <a:latin typeface="Museo Sans 300" panose="02000000000000000000" pitchFamily="50" charset="0"/>
              <a:cs typeface="Calibri" panose="020F0502020204030204" pitchFamily="34" charset="0"/>
            </a:endParaRPr>
          </a:p>
          <a:p>
            <a:pPr algn="ctr"/>
            <a:r>
              <a:rPr lang="en-US" b="1" dirty="0">
                <a:solidFill>
                  <a:schemeClr val="tx1"/>
                </a:solidFill>
                <a:latin typeface="Museo Sans 300" panose="02000000000000000000" pitchFamily="50" charset="0"/>
                <a:cs typeface="Calibri" panose="020F0502020204030204" pitchFamily="34" charset="0"/>
              </a:rPr>
              <a:t>4g</a:t>
            </a:r>
            <a:r>
              <a:rPr lang="en-US" dirty="0">
                <a:solidFill>
                  <a:schemeClr val="tx1"/>
                </a:solidFill>
                <a:latin typeface="Museo Sans 300" panose="02000000000000000000" pitchFamily="50" charset="0"/>
                <a:cs typeface="Calibri" panose="020F0502020204030204" pitchFamily="34" charset="0"/>
              </a:rPr>
              <a:t> per teaspoon</a:t>
            </a:r>
          </a:p>
          <a:p>
            <a:pPr algn="ctr"/>
            <a:endParaRPr lang="en-US" dirty="0">
              <a:solidFill>
                <a:schemeClr val="tx1"/>
              </a:solidFill>
              <a:latin typeface="Museo Sans 300" panose="02000000000000000000" pitchFamily="50" charset="0"/>
              <a:cs typeface="Calibri" panose="020F0502020204030204" pitchFamily="34" charset="0"/>
            </a:endParaRPr>
          </a:p>
          <a:p>
            <a:pPr algn="ctr"/>
            <a:r>
              <a:rPr lang="en-US" sz="2000" b="1" dirty="0" smtClean="0">
                <a:solidFill>
                  <a:srgbClr val="167D9D"/>
                </a:solidFill>
                <a:latin typeface="Museo Sans 300" panose="02000000000000000000" pitchFamily="50" charset="0"/>
                <a:cs typeface="Calibri" panose="020F0502020204030204" pitchFamily="34" charset="0"/>
              </a:rPr>
              <a:t>9.75 </a:t>
            </a:r>
            <a:r>
              <a:rPr lang="en-US" sz="2000" b="1" dirty="0">
                <a:solidFill>
                  <a:srgbClr val="167D9D"/>
                </a:solidFill>
                <a:latin typeface="Museo Sans 300" panose="02000000000000000000" pitchFamily="50" charset="0"/>
                <a:cs typeface="Calibri" panose="020F0502020204030204" pitchFamily="34" charset="0"/>
              </a:rPr>
              <a:t>teaspoons </a:t>
            </a:r>
            <a:r>
              <a:rPr lang="en-US" sz="2000" b="1" dirty="0" smtClean="0">
                <a:solidFill>
                  <a:srgbClr val="167D9D"/>
                </a:solidFill>
                <a:latin typeface="Museo Sans 300" panose="02000000000000000000" pitchFamily="50" charset="0"/>
                <a:cs typeface="Calibri" panose="020F0502020204030204" pitchFamily="34" charset="0"/>
              </a:rPr>
              <a:t>sugar!</a:t>
            </a:r>
            <a:endParaRPr lang="en-US" sz="2000" b="1" dirty="0">
              <a:solidFill>
                <a:srgbClr val="167D9D"/>
              </a:solidFill>
              <a:latin typeface="Museo Sans 300" panose="02000000000000000000" pitchFamily="50" charset="0"/>
              <a:cs typeface="Calibri" panose="020F0502020204030204" pitchFamily="34" charset="0"/>
            </a:endParaRPr>
          </a:p>
        </p:txBody>
      </p:sp>
      <p:pic>
        <p:nvPicPr>
          <p:cNvPr id="13"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22615"/>
          <a:stretch/>
        </p:blipFill>
        <p:spPr>
          <a:xfrm>
            <a:off x="1508490" y="3307651"/>
            <a:ext cx="2054554" cy="3179836"/>
          </a:xfrm>
          <a:prstGeom prst="rect">
            <a:avLst/>
          </a:prstGeom>
        </p:spPr>
      </p:pic>
      <p:sp>
        <p:nvSpPr>
          <p:cNvPr id="14" name="Rectangle 13"/>
          <p:cNvSpPr/>
          <p:nvPr/>
        </p:nvSpPr>
        <p:spPr>
          <a:xfrm>
            <a:off x="2371624" y="4502227"/>
            <a:ext cx="635883" cy="1132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02745" y="5876962"/>
            <a:ext cx="1120354" cy="338554"/>
          </a:xfrm>
          <a:prstGeom prst="rect">
            <a:avLst/>
          </a:prstGeom>
          <a:noFill/>
        </p:spPr>
        <p:txBody>
          <a:bodyPr wrap="square" rtlCol="0">
            <a:spAutoFit/>
          </a:bodyPr>
          <a:lstStyle/>
          <a:p>
            <a:r>
              <a:rPr lang="en-US" sz="1600" b="1"/>
              <a:t>360 ml</a:t>
            </a:r>
          </a:p>
        </p:txBody>
      </p:sp>
      <p:sp>
        <p:nvSpPr>
          <p:cNvPr id="25" name="Oval 24"/>
          <p:cNvSpPr/>
          <p:nvPr/>
        </p:nvSpPr>
        <p:spPr>
          <a:xfrm>
            <a:off x="1761635" y="5875915"/>
            <a:ext cx="833424" cy="344399"/>
          </a:xfrm>
          <a:prstGeom prst="ellipse">
            <a:avLst/>
          </a:prstGeom>
          <a:noFill/>
          <a:ln w="5715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vision 30"/>
          <p:cNvSpPr/>
          <p:nvPr/>
        </p:nvSpPr>
        <p:spPr>
          <a:xfrm>
            <a:off x="9596166" y="4046116"/>
            <a:ext cx="560813" cy="391789"/>
          </a:xfrm>
          <a:prstGeom prst="mathDivide">
            <a:avLst/>
          </a:prstGeom>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Equal 31"/>
          <p:cNvSpPr/>
          <p:nvPr/>
        </p:nvSpPr>
        <p:spPr>
          <a:xfrm>
            <a:off x="9531915" y="4810415"/>
            <a:ext cx="689317" cy="295139"/>
          </a:xfrm>
          <a:prstGeom prst="mathEqual">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1467988" y="2245774"/>
            <a:ext cx="2198066" cy="707886"/>
          </a:xfrm>
          <a:prstGeom prst="rect">
            <a:avLst/>
          </a:prstGeom>
          <a:noFill/>
        </p:spPr>
        <p:txBody>
          <a:bodyPr wrap="square" rtlCol="0">
            <a:spAutoFit/>
          </a:bodyPr>
          <a:lstStyle/>
          <a:p>
            <a:r>
              <a:rPr lang="en-US" sz="4000" b="1" dirty="0">
                <a:solidFill>
                  <a:srgbClr val="F05A28"/>
                </a:solidFill>
                <a:latin typeface="Museo Sans 900" panose="02000000000000000000" pitchFamily="50" charset="0"/>
                <a:cs typeface="Calibri" panose="020F0502020204030204" pitchFamily="34" charset="0"/>
              </a:rPr>
              <a:t>STEP# 1</a:t>
            </a:r>
          </a:p>
        </p:txBody>
      </p:sp>
      <p:sp>
        <p:nvSpPr>
          <p:cNvPr id="37" name="TextBox 36"/>
          <p:cNvSpPr txBox="1"/>
          <p:nvPr/>
        </p:nvSpPr>
        <p:spPr>
          <a:xfrm>
            <a:off x="5052295" y="2212198"/>
            <a:ext cx="2198066" cy="707886"/>
          </a:xfrm>
          <a:prstGeom prst="rect">
            <a:avLst/>
          </a:prstGeom>
          <a:noFill/>
        </p:spPr>
        <p:txBody>
          <a:bodyPr wrap="square" rtlCol="0">
            <a:spAutoFit/>
          </a:bodyPr>
          <a:lstStyle/>
          <a:p>
            <a:r>
              <a:rPr lang="en-US" sz="4000" b="1" dirty="0">
                <a:solidFill>
                  <a:srgbClr val="F6931D"/>
                </a:solidFill>
                <a:latin typeface="Museo Sans 900" panose="02000000000000000000" pitchFamily="50" charset="0"/>
                <a:cs typeface="Calibri" panose="020F0502020204030204" pitchFamily="34" charset="0"/>
              </a:rPr>
              <a:t>STEP# 2</a:t>
            </a:r>
          </a:p>
        </p:txBody>
      </p:sp>
      <p:sp>
        <p:nvSpPr>
          <p:cNvPr id="38" name="TextBox 37"/>
          <p:cNvSpPr txBox="1"/>
          <p:nvPr/>
        </p:nvSpPr>
        <p:spPr>
          <a:xfrm>
            <a:off x="8878366" y="2179586"/>
            <a:ext cx="2198066" cy="707886"/>
          </a:xfrm>
          <a:prstGeom prst="rect">
            <a:avLst/>
          </a:prstGeom>
          <a:noFill/>
          <a:ln>
            <a:noFill/>
          </a:ln>
        </p:spPr>
        <p:txBody>
          <a:bodyPr wrap="square" rtlCol="0">
            <a:spAutoFit/>
          </a:bodyPr>
          <a:lstStyle/>
          <a:p>
            <a:r>
              <a:rPr lang="en-US" sz="4000" b="1" dirty="0">
                <a:solidFill>
                  <a:srgbClr val="167D9D"/>
                </a:solidFill>
                <a:latin typeface="Museo Sans 900" panose="02000000000000000000" pitchFamily="50" charset="0"/>
                <a:cs typeface="Calibri" panose="020F0502020204030204" pitchFamily="34" charset="0"/>
              </a:rPr>
              <a:t>STEP# 3</a:t>
            </a:r>
          </a:p>
        </p:txBody>
      </p:sp>
      <p:sp>
        <p:nvSpPr>
          <p:cNvPr id="10" name="Oval 9"/>
          <p:cNvSpPr/>
          <p:nvPr/>
        </p:nvSpPr>
        <p:spPr>
          <a:xfrm>
            <a:off x="5818091" y="6059939"/>
            <a:ext cx="444546" cy="337311"/>
          </a:xfrm>
          <a:prstGeom prst="ellipse">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68453" y="2870003"/>
            <a:ext cx="3265936" cy="523220"/>
          </a:xfrm>
          <a:prstGeom prst="rect">
            <a:avLst/>
          </a:prstGeom>
        </p:spPr>
        <p:txBody>
          <a:bodyPr wrap="square">
            <a:spAutoFit/>
          </a:bodyPr>
          <a:lstStyle/>
          <a:p>
            <a:pPr algn="ctr">
              <a:spcBef>
                <a:spcPts val="600"/>
              </a:spcBef>
            </a:pPr>
            <a:r>
              <a:rPr lang="en-US" sz="1400" dirty="0" smtClean="0">
                <a:latin typeface="Museo Sans 300" panose="02000000000000000000" pitchFamily="50" charset="0"/>
                <a:cs typeface="Calibri" panose="020F0502020204030204" pitchFamily="34" charset="0"/>
              </a:rPr>
              <a:t>Check the serving size and compare </a:t>
            </a:r>
            <a:r>
              <a:rPr lang="en-US" sz="1400" dirty="0">
                <a:latin typeface="Museo Sans 300" panose="02000000000000000000" pitchFamily="50" charset="0"/>
                <a:cs typeface="Calibri" panose="020F0502020204030204" pitchFamily="34" charset="0"/>
              </a:rPr>
              <a:t>to </a:t>
            </a:r>
            <a:r>
              <a:rPr lang="en-US" sz="1400" dirty="0" smtClean="0">
                <a:latin typeface="Museo Sans 300" panose="02000000000000000000" pitchFamily="50" charset="0"/>
                <a:cs typeface="Calibri" panose="020F0502020204030204" pitchFamily="34" charset="0"/>
              </a:rPr>
              <a:t>the Nutrition Facts </a:t>
            </a:r>
            <a:r>
              <a:rPr lang="en-US" sz="1400" dirty="0">
                <a:latin typeface="Museo Sans 300" panose="02000000000000000000" pitchFamily="50" charset="0"/>
                <a:cs typeface="Calibri" panose="020F0502020204030204" pitchFamily="34" charset="0"/>
              </a:rPr>
              <a:t>table </a:t>
            </a:r>
          </a:p>
        </p:txBody>
      </p:sp>
      <p:sp>
        <p:nvSpPr>
          <p:cNvPr id="6" name="Rectangle 5"/>
          <p:cNvSpPr/>
          <p:nvPr/>
        </p:nvSpPr>
        <p:spPr>
          <a:xfrm>
            <a:off x="4707053" y="2808684"/>
            <a:ext cx="2995421" cy="307777"/>
          </a:xfrm>
          <a:prstGeom prst="rect">
            <a:avLst/>
          </a:prstGeom>
        </p:spPr>
        <p:txBody>
          <a:bodyPr wrap="square">
            <a:spAutoFit/>
          </a:bodyPr>
          <a:lstStyle/>
          <a:p>
            <a:pPr algn="ctr">
              <a:spcBef>
                <a:spcPts val="600"/>
              </a:spcBef>
            </a:pPr>
            <a:r>
              <a:rPr lang="en-US" sz="1400" dirty="0" smtClean="0">
                <a:latin typeface="Museo Sans 300" panose="02000000000000000000" pitchFamily="50" charset="0"/>
                <a:cs typeface="Calibri" panose="020F0502020204030204" pitchFamily="34" charset="0"/>
              </a:rPr>
              <a:t>Check the </a:t>
            </a:r>
            <a:r>
              <a:rPr lang="en-US" sz="1400" u="sng" dirty="0" smtClean="0">
                <a:latin typeface="Museo Sans 300" panose="02000000000000000000" pitchFamily="50" charset="0"/>
                <a:cs typeface="Calibri" panose="020F0502020204030204" pitchFamily="34" charset="0"/>
              </a:rPr>
              <a:t>Nutrient Facts </a:t>
            </a:r>
            <a:r>
              <a:rPr lang="en-US" sz="1400" dirty="0">
                <a:latin typeface="Museo Sans 300" panose="02000000000000000000" pitchFamily="50" charset="0"/>
                <a:cs typeface="Calibri" panose="020F0502020204030204" pitchFamily="34" charset="0"/>
              </a:rPr>
              <a:t>t</a:t>
            </a:r>
            <a:r>
              <a:rPr lang="en-US" sz="1400" dirty="0" smtClean="0">
                <a:latin typeface="Museo Sans 300" panose="02000000000000000000" pitchFamily="50" charset="0"/>
                <a:cs typeface="Calibri" panose="020F0502020204030204" pitchFamily="34" charset="0"/>
              </a:rPr>
              <a:t>able:</a:t>
            </a:r>
            <a:endParaRPr lang="en-US" sz="1400" dirty="0">
              <a:latin typeface="Museo Sans 300" panose="02000000000000000000" pitchFamily="50" charset="0"/>
              <a:cs typeface="Calibri" panose="020F0502020204030204" pitchFamily="34" charset="0"/>
            </a:endParaRPr>
          </a:p>
        </p:txBody>
      </p:sp>
      <p:sp>
        <p:nvSpPr>
          <p:cNvPr id="9" name="Rectangle 8"/>
          <p:cNvSpPr/>
          <p:nvPr/>
        </p:nvSpPr>
        <p:spPr>
          <a:xfrm>
            <a:off x="8234104" y="2818246"/>
            <a:ext cx="3293558" cy="584775"/>
          </a:xfrm>
          <a:prstGeom prst="rect">
            <a:avLst/>
          </a:prstGeom>
        </p:spPr>
        <p:txBody>
          <a:bodyPr wrap="square">
            <a:spAutoFit/>
          </a:bodyPr>
          <a:lstStyle/>
          <a:p>
            <a:pPr algn="ctr">
              <a:spcBef>
                <a:spcPts val="600"/>
              </a:spcBef>
            </a:pPr>
            <a:r>
              <a:rPr lang="en-US" sz="1600" dirty="0" smtClean="0">
                <a:latin typeface="Museo Sans 300" panose="02000000000000000000" pitchFamily="50" charset="0"/>
                <a:cs typeface="Calibri" panose="020F0502020204030204" pitchFamily="34" charset="0"/>
              </a:rPr>
              <a:t>Divide </a:t>
            </a:r>
            <a:r>
              <a:rPr lang="en-US" sz="1600" dirty="0">
                <a:latin typeface="Museo Sans 300" panose="02000000000000000000" pitchFamily="50" charset="0"/>
                <a:cs typeface="Calibri" panose="020F0502020204030204" pitchFamily="34" charset="0"/>
              </a:rPr>
              <a:t>grams of sugar by 4 to find out how many teaspoons!</a:t>
            </a:r>
          </a:p>
        </p:txBody>
      </p:sp>
      <p:sp>
        <p:nvSpPr>
          <p:cNvPr id="24" name="Oval 23"/>
          <p:cNvSpPr/>
          <p:nvPr/>
        </p:nvSpPr>
        <p:spPr>
          <a:xfrm>
            <a:off x="2222020" y="4460019"/>
            <a:ext cx="1015725" cy="428356"/>
          </a:xfrm>
          <a:prstGeom prst="ellipse">
            <a:avLst/>
          </a:prstGeom>
          <a:noFill/>
          <a:ln w="5715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977BA4-9506-4633-99EE-1DCFE91421FF}"/>
              </a:ext>
            </a:extLst>
          </p:cNvPr>
          <p:cNvSpPr txBox="1"/>
          <p:nvPr/>
        </p:nvSpPr>
        <p:spPr>
          <a:xfrm>
            <a:off x="2258552" y="4539536"/>
            <a:ext cx="883926" cy="2923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solidFill>
                  <a:srgbClr val="595959"/>
                </a:solidFill>
                <a:latin typeface="Calibri"/>
                <a:cs typeface="Calibri"/>
              </a:rPr>
              <a:t>(360 ml)</a:t>
            </a:r>
          </a:p>
        </p:txBody>
      </p:sp>
    </p:spTree>
    <p:extLst>
      <p:ext uri="{BB962C8B-B14F-4D97-AF65-F5344CB8AC3E}">
        <p14:creationId xmlns:p14="http://schemas.microsoft.com/office/powerpoint/2010/main" val="41234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32" grpId="0" animBg="1"/>
      <p:bldP spid="10" grpId="0" animBg="1"/>
      <p:bldP spid="5"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ump Sugar, Sugar, Cubes, Sweet, Food,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264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641950" y="2336331"/>
            <a:ext cx="9329649" cy="2591738"/>
          </a:xfrm>
        </p:spPr>
        <p:txBody>
          <a:bodyPr>
            <a:noAutofit/>
          </a:bodyPr>
          <a:lstStyle/>
          <a:p>
            <a:pPr algn="ctr"/>
            <a:r>
              <a:rPr lang="en-US" sz="8000" dirty="0" err="1">
                <a:solidFill>
                  <a:srgbClr val="2F354F"/>
                </a:solidFill>
              </a:rPr>
              <a:t>SUGARy</a:t>
            </a:r>
            <a:r>
              <a:rPr lang="en-US" sz="8000" dirty="0">
                <a:solidFill>
                  <a:srgbClr val="2F354F"/>
                </a:solidFill>
              </a:rPr>
              <a:t> SCOOP ACTIVITY</a:t>
            </a:r>
            <a:br>
              <a:rPr lang="en-US" sz="8000" dirty="0">
                <a:solidFill>
                  <a:srgbClr val="2F354F"/>
                </a:solidFill>
              </a:rPr>
            </a:br>
            <a:endParaRPr lang="en-US" sz="6000" dirty="0">
              <a:solidFill>
                <a:srgbClr val="2F354F"/>
              </a:solidFill>
              <a:latin typeface="Gill Sans MT Ext Condensed Bold" panose="020B0902020104020203" pitchFamily="34" charset="0"/>
            </a:endParaRPr>
          </a:p>
        </p:txBody>
      </p:sp>
      <p:sp>
        <p:nvSpPr>
          <p:cNvPr id="6" name="Rectangle 5"/>
          <p:cNvSpPr/>
          <p:nvPr/>
        </p:nvSpPr>
        <p:spPr>
          <a:xfrm>
            <a:off x="2306543" y="5434515"/>
            <a:ext cx="8383625" cy="1323439"/>
          </a:xfrm>
          <a:prstGeom prst="rect">
            <a:avLst/>
          </a:prstGeom>
        </p:spPr>
        <p:txBody>
          <a:bodyPr wrap="square">
            <a:spAutoFit/>
          </a:bodyPr>
          <a:lstStyle/>
          <a:p>
            <a:pPr algn="ctr"/>
            <a:r>
              <a:rPr lang="en-US" sz="4000" dirty="0" smtClean="0">
                <a:latin typeface="Museo Sans 300" panose="02000000000000000000" pitchFamily="50" charset="0"/>
              </a:rPr>
              <a:t>guess how many teaspoons are in these common drinks</a:t>
            </a:r>
            <a:endParaRPr lang="en-US" sz="4000" dirty="0">
              <a:latin typeface="Museo Sans 300" panose="02000000000000000000" pitchFamily="50" charset="0"/>
            </a:endParaRPr>
          </a:p>
        </p:txBody>
      </p:sp>
    </p:spTree>
    <p:extLst>
      <p:ext uri="{BB962C8B-B14F-4D97-AF65-F5344CB8AC3E}">
        <p14:creationId xmlns:p14="http://schemas.microsoft.com/office/powerpoint/2010/main" val="27812646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Integral">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ustom Document" ma:contentTypeID="0x010100DA361FFC15F23349803C3C69CD01CD230030986A05F2EF9B40BACC341648575E85" ma:contentTypeVersion="8" ma:contentTypeDescription="Create a new document." ma:contentTypeScope="" ma:versionID="60554a645b2168fb3b258611c958a23a">
  <xsd:schema xmlns:xsd="http://www.w3.org/2001/XMLSchema" xmlns:xs="http://www.w3.org/2001/XMLSchema" xmlns:p="http://schemas.microsoft.com/office/2006/metadata/properties" xmlns:ns2="2a1cf95e-a2cb-4d0f-9c16-7db7b13007cf" xmlns:ns3="4de64c37-ebdf-406a-9f1b-af099cf715f4" targetNamespace="http://schemas.microsoft.com/office/2006/metadata/properties" ma:root="true" ma:fieldsID="1bde03a480a1598c07421c1536e1fcc2" ns2:_="" ns3:_="">
    <xsd:import namespace="2a1cf95e-a2cb-4d0f-9c16-7db7b13007cf"/>
    <xsd:import namespace="4de64c37-ebdf-406a-9f1b-af099cf715f4"/>
    <xsd:element name="properties">
      <xsd:complexType>
        <xsd:sequence>
          <xsd:element name="documentManagement">
            <xsd:complexType>
              <xsd:all>
                <xsd:element ref="ns2:d54dd449c2c54af89444c3906a20b699" minOccurs="0"/>
                <xsd:element ref="ns2:TaxCatchAll" minOccurs="0"/>
                <xsd:element ref="ns2:TaxCatchAllLabel" minOccurs="0"/>
                <xsd:element ref="ns2:k05366dfea714127ab8826af69afb524" minOccurs="0"/>
                <xsd:element ref="ns3:DocumentDescription" minOccurs="0"/>
                <xsd:element ref="ns3:DocumentLanguage" minOccurs="0"/>
                <xsd:element ref="ns3:Audience1" minOccurs="0"/>
                <xsd:element ref="ns2:_dlc_DocId" minOccurs="0"/>
                <xsd:element ref="ns2:_dlc_DocIdUrl" minOccurs="0"/>
                <xsd:element ref="ns2:_dlc_DocIdPersistId" minOccurs="0"/>
                <xsd:element ref="ns2:Hid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cf95e-a2cb-4d0f-9c16-7db7b13007cf" elementFormDefault="qualified">
    <xsd:import namespace="http://schemas.microsoft.com/office/2006/documentManagement/types"/>
    <xsd:import namespace="http://schemas.microsoft.com/office/infopath/2007/PartnerControls"/>
    <xsd:element name="d54dd449c2c54af89444c3906a20b699" ma:index="8" nillable="true" ma:taxonomy="true" ma:internalName="d54dd449c2c54af89444c3906a20b699" ma:taxonomyFieldName="ResourceCategory" ma:displayName="Resource Category" ma:fieldId="{d54dd449-c2c5-4af8-9444-c3906a20b699}" ma:taxonomyMulti="true" ma:sspId="e5481489-1c4e-4a78-9d25-61807e18e714" ma:termSetId="d477b736-22e1-4c03-907d-7fbde261d4d5"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cd7a44c3-8849-4997-b7c8-ecb7ba79295d}" ma:internalName="TaxCatchAll" ma:showField="CatchAllData" ma:web="2a1cf95e-a2cb-4d0f-9c16-7db7b13007c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cd7a44c3-8849-4997-b7c8-ecb7ba79295d}" ma:internalName="TaxCatchAllLabel" ma:readOnly="true" ma:showField="CatchAllDataLabel" ma:web="2a1cf95e-a2cb-4d0f-9c16-7db7b13007cf">
      <xsd:complexType>
        <xsd:complexContent>
          <xsd:extension base="dms:MultiChoiceLookup">
            <xsd:sequence>
              <xsd:element name="Value" type="dms:Lookup" maxOccurs="unbounded" minOccurs="0" nillable="true"/>
            </xsd:sequence>
          </xsd:extension>
        </xsd:complexContent>
      </xsd:complexType>
    </xsd:element>
    <xsd:element name="k05366dfea714127ab8826af69afb524" ma:index="12" nillable="true" ma:taxonomy="true" ma:internalName="k05366dfea714127ab8826af69afb524" ma:taxonomyFieldName="ResourceType" ma:displayName="ResourceType" ma:fieldId="{405366df-ea71-4127-ab88-26af69afb524}" ma:taxonomyMulti="true" ma:sspId="e5481489-1c4e-4a78-9d25-61807e18e714" ma:termSetId="f367d6b2-406a-443d-b850-249d3ebc6bd2"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HideDocument" ma:index="20" nillable="true" ma:displayName="HideDocument" ma:default="0" ma:internalName="HideDocumen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de64c37-ebdf-406a-9f1b-af099cf715f4" elementFormDefault="qualified">
    <xsd:import namespace="http://schemas.microsoft.com/office/2006/documentManagement/types"/>
    <xsd:import namespace="http://schemas.microsoft.com/office/infopath/2007/PartnerControls"/>
    <xsd:element name="DocumentDescription" ma:index="14" nillable="true" ma:displayName="Resource Description" ma:internalName="DocumentDescription">
      <xsd:simpleType>
        <xsd:restriction base="dms:Note">
          <xsd:maxLength value="255"/>
        </xsd:restriction>
      </xsd:simpleType>
    </xsd:element>
    <xsd:element name="DocumentLanguage" ma:index="15" nillable="true" ma:displayName="Resource Language" ma:format="Dropdown" ma:internalName="DocumentLanguage">
      <xsd:simpleType>
        <xsd:restriction base="dms:Choice">
          <xsd:enumeration value="Arabic"/>
          <xsd:enumeration value="Chinese (Simplified)"/>
          <xsd:enumeration value="Chinese (Traditional)"/>
          <xsd:enumeration value="French"/>
          <xsd:enumeration value="Spanish"/>
          <xsd:enumeration value="Russian"/>
          <xsd:enumeration value="Vietnamese"/>
        </xsd:restriction>
      </xsd:simpleType>
    </xsd:element>
    <xsd:element name="Audience1" ma:index="16" nillable="true" ma:displayName="Audience" ma:internalName="Audience1">
      <xsd:complexType>
        <xsd:complexContent>
          <xsd:extension base="dms:MultiChoice">
            <xsd:sequence>
              <xsd:element name="Value" maxOccurs="unbounded" minOccurs="0" nillable="true">
                <xsd:simpleType>
                  <xsd:restriction base="dms:Choice">
                    <xsd:enumeration value="Health Professionals"/>
                    <xsd:enumeration value="Patients and Families"/>
                    <xsd:enumeration value="Physicians"/>
                    <xsd:enumeration value="Researcher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udience1 xmlns="4de64c37-ebdf-406a-9f1b-af099cf715f4"/>
    <k05366dfea714127ab8826af69afb524 xmlns="2a1cf95e-a2cb-4d0f-9c16-7db7b13007cf">
      <Terms xmlns="http://schemas.microsoft.com/office/infopath/2007/PartnerControls"/>
    </k05366dfea714127ab8826af69afb524>
    <TaxCatchAll xmlns="2a1cf95e-a2cb-4d0f-9c16-7db7b13007cf"/>
    <DocumentLanguage xmlns="4de64c37-ebdf-406a-9f1b-af099cf715f4" xsi:nil="true"/>
    <HideDocument xmlns="2a1cf95e-a2cb-4d0f-9c16-7db7b13007cf">false</HideDocument>
    <DocumentDescription xmlns="4de64c37-ebdf-406a-9f1b-af099cf715f4" xsi:nil="true"/>
    <d54dd449c2c54af89444c3906a20b699 xmlns="2a1cf95e-a2cb-4d0f-9c16-7db7b13007cf">
      <Terms xmlns="http://schemas.microsoft.com/office/infopath/2007/PartnerControls"/>
    </d54dd449c2c54af89444c3906a20b699>
    <_dlc_DocId xmlns="2a1cf95e-a2cb-4d0f-9c16-7db7b13007cf">BCCDC-290-174</_dlc_DocId>
    <_dlc_DocIdUrl xmlns="2a1cf95e-a2cb-4d0f-9c16-7db7b13007cf">
      <Url>https://editbccdc.phsa.ca/Our-Services-Site/_layouts/15/DocIdRedir.aspx?ID=BCCDC-290-174</Url>
      <Description>BCCDC-290-174</Description>
    </_dlc_DocIdUrl>
  </documentManagement>
</p:properties>
</file>

<file path=customXml/itemProps1.xml><?xml version="1.0" encoding="utf-8"?>
<ds:datastoreItem xmlns:ds="http://schemas.openxmlformats.org/officeDocument/2006/customXml" ds:itemID="{F584661B-33D8-4C73-BD7E-596F689C645A}"/>
</file>

<file path=customXml/itemProps2.xml><?xml version="1.0" encoding="utf-8"?>
<ds:datastoreItem xmlns:ds="http://schemas.openxmlformats.org/officeDocument/2006/customXml" ds:itemID="{5A88E69A-5F93-4655-9849-41327E385144}"/>
</file>

<file path=customXml/itemProps3.xml><?xml version="1.0" encoding="utf-8"?>
<ds:datastoreItem xmlns:ds="http://schemas.openxmlformats.org/officeDocument/2006/customXml" ds:itemID="{33724261-94FB-46A0-9BA0-E9683BB5F2B3}"/>
</file>

<file path=customXml/itemProps4.xml><?xml version="1.0" encoding="utf-8"?>
<ds:datastoreItem xmlns:ds="http://schemas.openxmlformats.org/officeDocument/2006/customXml" ds:itemID="{437B29A3-5750-4275-84B8-12B84EED7A29}"/>
</file>

<file path=docProps/app.xml><?xml version="1.0" encoding="utf-8"?>
<Properties xmlns="http://schemas.openxmlformats.org/officeDocument/2006/extended-properties" xmlns:vt="http://schemas.openxmlformats.org/officeDocument/2006/docPropsVTypes">
  <Template/>
  <TotalTime>2459</TotalTime>
  <Words>846</Words>
  <Application>Microsoft Office PowerPoint</Application>
  <PresentationFormat>Widescreen</PresentationFormat>
  <Paragraphs>244</Paragraphs>
  <Slides>28</Slides>
  <Notes>25</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Tw Cen MT Condensed</vt:lpstr>
      <vt:lpstr>Gill Sans MT Ext Condensed Bold</vt:lpstr>
      <vt:lpstr>Wingdings</vt:lpstr>
      <vt:lpstr>Museo Sans 500</vt:lpstr>
      <vt:lpstr>Wingdings 3</vt:lpstr>
      <vt:lpstr>Aharoni</vt:lpstr>
      <vt:lpstr>Museo Sans 300</vt:lpstr>
      <vt:lpstr>Gill Sans Ultra Bold Condensed</vt:lpstr>
      <vt:lpstr>orange juice</vt:lpstr>
      <vt:lpstr>MS PGothic</vt:lpstr>
      <vt:lpstr>Arial</vt:lpstr>
      <vt:lpstr>Museo Sans 900</vt:lpstr>
      <vt:lpstr>Cooper Black</vt:lpstr>
      <vt:lpstr>Calibri</vt:lpstr>
      <vt:lpstr>Berlin Sans FB Demi</vt:lpstr>
      <vt:lpstr>Tw Cen MT</vt:lpstr>
      <vt:lpstr>Integral</vt:lpstr>
      <vt:lpstr>1_Integral</vt:lpstr>
      <vt:lpstr>PowerPoint Presentation</vt:lpstr>
      <vt:lpstr>IceBReaker</vt:lpstr>
      <vt:lpstr>ON THE MENU</vt:lpstr>
      <vt:lpstr>fluids</vt:lpstr>
      <vt:lpstr>Why should we hydrate?</vt:lpstr>
      <vt:lpstr>SUgar</vt:lpstr>
      <vt:lpstr>SUGAR</vt:lpstr>
      <vt:lpstr>HOW MANY TEASPOONS?</vt:lpstr>
      <vt:lpstr>SUGARy SCOOP ACTIVITY </vt:lpstr>
      <vt:lpstr>PowerPoint Presentation</vt:lpstr>
      <vt:lpstr>9-10 teaspoons of sugar!</vt:lpstr>
      <vt:lpstr>PowerPoint Presentation</vt:lpstr>
      <vt:lpstr>24 teaspoons of sugar!</vt:lpstr>
      <vt:lpstr>PowerPoint Presentation</vt:lpstr>
      <vt:lpstr>ZERO teaspoons of sugar</vt:lpstr>
      <vt:lpstr>PowerPoint Presentation</vt:lpstr>
      <vt:lpstr>10 teaspoons of sugar!</vt:lpstr>
      <vt:lpstr>How many oranges  does it take to make  1 CUP  of orange juice? </vt:lpstr>
      <vt:lpstr>The juicy details</vt:lpstr>
      <vt:lpstr>FIBRE</vt:lpstr>
      <vt:lpstr>WHAT ABOUT WHEN YOU ARE OUT?</vt:lpstr>
      <vt:lpstr>PowerPoint Presentation</vt:lpstr>
      <vt:lpstr>RETHINK YOUR DRINK</vt:lpstr>
      <vt:lpstr>PowerPoint Presentation</vt:lpstr>
      <vt:lpstr>ACTIVITY TIME!</vt:lpstr>
      <vt:lpstr>Order up! Customize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HYDRATION</dc:title>
  <dc:creator>Mara Alexanian-Farr</dc:creator>
  <cp:lastModifiedBy>Mara Alexanian-Farr</cp:lastModifiedBy>
  <cp:revision>163</cp:revision>
  <dcterms:modified xsi:type="dcterms:W3CDTF">2019-05-31T16:03:07Z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0x010100DA361FFC15F23349803C3C69CD01CD230030986A05F2EF9B40BACC341648575E85</vt:lpwstr>
  </property>
  <property fmtid="{D5CDD505-2E9C-101B-9397-08002B2CF9AE}" pid="3" name="_dlc_DocIdItemGuid">
    <vt:lpwstr>8d5e7987-5bfa-463c-a5d8-08e897c9fe88</vt:lpwstr>
  </property>
</Properties>
</file>